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2" r:id="rId4"/>
    <p:sldId id="260" r:id="rId5"/>
    <p:sldId id="264" r:id="rId6"/>
    <p:sldId id="257" r:id="rId7"/>
    <p:sldId id="261" r:id="rId8"/>
    <p:sldId id="274" r:id="rId9"/>
    <p:sldId id="259" r:id="rId10"/>
    <p:sldId id="258" r:id="rId11"/>
    <p:sldId id="265" r:id="rId12"/>
    <p:sldId id="266" r:id="rId13"/>
    <p:sldId id="267" r:id="rId14"/>
    <p:sldId id="275" r:id="rId15"/>
    <p:sldId id="273" r:id="rId16"/>
    <p:sldId id="276" r:id="rId17"/>
    <p:sldId id="271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Matveeva315\d\&#1052;&#1086;&#1080;%20&#1076;&#1086;&#1082;&#1091;&#1084;&#1077;&#1085;&#1090;&#1099;\&#1043;&#1086;&#1076;&#1086;&#1074;&#1072;&#1103;%20&#1086;&#1090;&#1095;&#1077;&#1090;&#1085;&#1086;&#1089;&#1090;&#1100;\2018\&#1043;&#1088;&#1072;&#1092;&#1080;&#1082;&#1080;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84272507733045E-2"/>
          <c:y val="5.0351796228990428E-2"/>
          <c:w val="0.61397296011944091"/>
          <c:h val="0.70815246718618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Налог НДФЛ</c:v>
                </c:pt>
                <c:pt idx="1">
                  <c:v>Налоги на совокупный доход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116.3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Налог НДФЛ</c:v>
                </c:pt>
                <c:pt idx="1">
                  <c:v>Налоги на совокупный доход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131.19999999999999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58848"/>
        <c:axId val="20578688"/>
        <c:axId val="0"/>
      </c:bar3DChart>
      <c:catAx>
        <c:axId val="8135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mbria" pitchFamily="18" charset="0"/>
              </a:defRPr>
            </a:pPr>
            <a:endParaRPr lang="ru-RU"/>
          </a:p>
        </c:txPr>
        <c:crossAx val="20578688"/>
        <c:crosses val="autoZero"/>
        <c:auto val="1"/>
        <c:lblAlgn val="ctr"/>
        <c:lblOffset val="100"/>
        <c:noMultiLvlLbl val="0"/>
      </c:catAx>
      <c:valAx>
        <c:axId val="20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5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80294656525922E-2"/>
          <c:y val="3.5233711405803399E-2"/>
          <c:w val="0.67975356787098984"/>
          <c:h val="0.71179237660461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Продажа мат. и немат. активов</c:v>
                </c:pt>
                <c:pt idx="1">
                  <c:v>Доходы от использ.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Продажа мат. и немат. активов</c:v>
                </c:pt>
                <c:pt idx="1">
                  <c:v>Доходы от использ. Имущества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185.7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15872"/>
        <c:axId val="83217408"/>
        <c:axId val="0"/>
      </c:bar3DChart>
      <c:catAx>
        <c:axId val="8321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mbria" pitchFamily="18" charset="0"/>
              </a:defRPr>
            </a:pPr>
            <a:endParaRPr lang="ru-RU"/>
          </a:p>
        </c:txPr>
        <c:crossAx val="83217408"/>
        <c:crosses val="autoZero"/>
        <c:auto val="1"/>
        <c:lblAlgn val="ctr"/>
        <c:lblOffset val="100"/>
        <c:noMultiLvlLbl val="0"/>
      </c:catAx>
      <c:valAx>
        <c:axId val="8321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1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73765626794762"/>
          <c:y val="0.4013768672167739"/>
          <c:w val="0.27026234373205238"/>
          <c:h val="0.178005979133631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itchFamily="18" charset="0"/>
              </a:defRPr>
            </a:pPr>
            <a:r>
              <a:rPr lang="ru-RU" sz="2000" dirty="0" smtClean="0">
                <a:latin typeface="Cambria" pitchFamily="18" charset="0"/>
              </a:rPr>
              <a:t>Безвозмездные поступления от других бюджетов</a:t>
            </a:r>
          </a:p>
          <a:p>
            <a:pPr>
              <a:defRPr sz="2000">
                <a:latin typeface="Cambria" pitchFamily="18" charset="0"/>
              </a:defRPr>
            </a:pPr>
            <a:r>
              <a:rPr lang="ru-RU" sz="2000" dirty="0" smtClean="0">
                <a:latin typeface="Cambria" pitchFamily="18" charset="0"/>
              </a:rPr>
              <a:t>1 </a:t>
            </a:r>
            <a:r>
              <a:rPr lang="ru-RU" sz="2000" dirty="0">
                <a:latin typeface="Cambria" pitchFamily="18" charset="0"/>
              </a:rPr>
              <a:t>864 852,0 тыс. руб.</a:t>
            </a:r>
          </a:p>
        </c:rich>
      </c:tx>
      <c:layout>
        <c:manualLayout>
          <c:xMode val="edge"/>
          <c:yMode val="edge"/>
          <c:x val="0.17031944444444444"/>
          <c:y val="2.889743760883943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6787955001911327"/>
          <c:w val="0.9645831146106737"/>
          <c:h val="0.63212044998088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1 864 852,0 тыс. руб.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154,1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149,4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101815398075218E-2"/>
                  <c:y val="-0.341161176406341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298,6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80154.100000000006</c:v>
                </c:pt>
                <c:pt idx="1">
                  <c:v>212149.4</c:v>
                </c:pt>
                <c:pt idx="2">
                  <c:v>1495298.6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mbria" pitchFamily="18" charset="0"/>
              </a:defRPr>
            </a:pPr>
            <a:r>
              <a:rPr lang="ru-RU" dirty="0" smtClean="0">
                <a:latin typeface="Cambria" pitchFamily="18" charset="0"/>
              </a:rPr>
              <a:t>2 853 398,5 тыс. </a:t>
            </a:r>
            <a:r>
              <a:rPr lang="ru-RU" dirty="0">
                <a:latin typeface="Cambria" pitchFamily="18" charset="0"/>
              </a:rPr>
              <a:t>руб.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1053757169249E-2"/>
          <c:y val="0.10487655723368698"/>
          <c:w val="0.63812238747934291"/>
          <c:h val="0.88254809023941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Lbls>
            <c:dLbl>
              <c:idx val="0"/>
              <c:layout>
                <c:manualLayout>
                  <c:x val="-0.12712792845338777"/>
                  <c:y val="0.202475001789476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mbria" pitchFamily="18" charset="0"/>
                      </a:rPr>
                      <a:t>58,4</a:t>
                    </a:r>
                    <a:r>
                      <a:rPr lang="ru-RU" dirty="0" smtClean="0">
                        <a:latin typeface="Cambria" pitchFamily="18" charset="0"/>
                      </a:rPr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87037037037031E-2"/>
                  <c:y val="0.105780048424793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mbria" pitchFamily="18" charset="0"/>
                      </a:rPr>
                      <a:t>20,0</a:t>
                    </a:r>
                    <a:r>
                      <a:rPr lang="ru-RU" dirty="0" smtClean="0">
                        <a:latin typeface="Cambria" pitchFamily="18" charset="0"/>
                      </a:rPr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1,2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7,4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2,3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45581802274715E-2"/>
                  <c:y val="-3.47782838452273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7,6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99219889180519E-2"/>
                  <c:y val="-4.6187364427694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1,6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mbria" pitchFamily="18" charset="0"/>
                      </a:rPr>
                      <a:t>1,4</a:t>
                    </a:r>
                    <a:r>
                      <a:rPr lang="ru-RU" smtClean="0">
                        <a:latin typeface="Cambria" pitchFamily="18" charset="0"/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Доходы от оказания платных услуг</c:v>
                </c:pt>
                <c:pt idx="5">
                  <c:v>Доходы от продажи активов</c:v>
                </c:pt>
                <c:pt idx="6">
                  <c:v>Штрафы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58.4</c:v>
                </c:pt>
                <c:pt idx="1">
                  <c:v>20</c:v>
                </c:pt>
                <c:pt idx="2">
                  <c:v>1.2</c:v>
                </c:pt>
                <c:pt idx="3">
                  <c:v>7.4</c:v>
                </c:pt>
                <c:pt idx="4">
                  <c:v>2.2999999999999998</c:v>
                </c:pt>
                <c:pt idx="5">
                  <c:v>7.6</c:v>
                </c:pt>
                <c:pt idx="6">
                  <c:v>1.6</c:v>
                </c:pt>
                <c:pt idx="7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72302420530772"/>
          <c:y val="0"/>
          <c:w val="0.31201771653543309"/>
          <c:h val="1"/>
        </c:manualLayout>
      </c:layout>
      <c:overlay val="0"/>
      <c:txPr>
        <a:bodyPr/>
        <a:lstStyle/>
        <a:p>
          <a:pPr>
            <a:defRPr sz="160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2 780 674 ,0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тыс</a:t>
            </a:r>
            <a:r>
              <a:rPr lang="ru-RU" dirty="0" err="1" smtClean="0"/>
              <a:t>.руб</a:t>
            </a:r>
            <a:r>
              <a:rPr lang="ru-RU" dirty="0" smtClean="0"/>
              <a:t>.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41058081669085E-2"/>
          <c:y val="0.17331428043942829"/>
          <c:w val="0.62119833907343625"/>
          <c:h val="0.82154474666213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2754,8</c:v>
                </c:pt>
              </c:strCache>
            </c:strRef>
          </c:tx>
          <c:explosion val="25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4.9075006991560324E-2"/>
                  <c:y val="1.933220655221315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2 384 363,3 </a:t>
                    </a:r>
                    <a:r>
                      <a:rPr lang="ru-RU" b="0" dirty="0" err="1" smtClean="0"/>
                      <a:t>тыс.руб</a:t>
                    </a:r>
                    <a:r>
                      <a:rPr lang="ru-RU" b="0" dirty="0" smtClean="0"/>
                      <a:t>.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599125959184614E-2"/>
                  <c:y val="-4.6800968193076609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396 310,7 </a:t>
                    </a:r>
                    <a:r>
                      <a:rPr lang="ru-RU" b="0" dirty="0" err="1" smtClean="0"/>
                      <a:t>тыс.руб</a:t>
                    </a:r>
                    <a:r>
                      <a:rPr lang="ru-RU" b="0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Программная часть бюджета 85,1 %</c:v>
                </c:pt>
                <c:pt idx="1">
                  <c:v>Непрограмная часть бюджета 14,9 %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2345.1</c:v>
                </c:pt>
                <c:pt idx="1">
                  <c:v>409.7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401117586464785E-2"/>
          <c:w val="0.95522447378340058"/>
          <c:h val="0.83572513769925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44800252390609"/>
          <c:y val="3.4621958268726986E-2"/>
          <c:w val="0.87355199747609391"/>
          <c:h val="0.51148101096657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 диагр. 2'!$A$3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503260879509169E-2"/>
                  <c:y val="-2.510698888620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37681172678895E-3"/>
                  <c:y val="-1.673799259080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 диагр. 2'!$B$2:$H$2</c:f>
              <c:strCache>
                <c:ptCount val="7"/>
                <c:pt idx="0">
                  <c:v>НДФЛ</c:v>
                </c:pt>
                <c:pt idx="1">
                  <c:v>Налоги на совокуп. доход</c:v>
                </c:pt>
                <c:pt idx="2">
                  <c:v>Налоги на имущество</c:v>
                </c:pt>
                <c:pt idx="3">
                  <c:v>Доходы от использ-ия имущества</c:v>
                </c:pt>
                <c:pt idx="4">
                  <c:v>Доходы от оказания платных услуг</c:v>
                </c:pt>
                <c:pt idx="5">
                  <c:v>Доходы от продажи мат. и немат. активов</c:v>
                </c:pt>
                <c:pt idx="6">
                  <c:v>Прочие</c:v>
                </c:pt>
              </c:strCache>
            </c:strRef>
          </c:cat>
          <c:val>
            <c:numRef>
              <c:f>'К диагр. 2'!$B$3:$H$3</c:f>
              <c:numCache>
                <c:formatCode>General</c:formatCode>
                <c:ptCount val="7"/>
                <c:pt idx="0">
                  <c:v>777.2</c:v>
                </c:pt>
                <c:pt idx="1">
                  <c:v>152.9</c:v>
                </c:pt>
                <c:pt idx="2">
                  <c:v>194.1</c:v>
                </c:pt>
                <c:pt idx="3">
                  <c:v>201.8</c:v>
                </c:pt>
                <c:pt idx="4">
                  <c:v>58.3</c:v>
                </c:pt>
                <c:pt idx="5">
                  <c:v>77.7</c:v>
                </c:pt>
                <c:pt idx="6">
                  <c:v>56.4</c:v>
                </c:pt>
              </c:numCache>
            </c:numRef>
          </c:val>
        </c:ser>
        <c:ser>
          <c:idx val="1"/>
          <c:order val="1"/>
          <c:tx>
            <c:strRef>
              <c:f>'К диагр. 2'!$A$4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509782638527508E-2"/>
                  <c:y val="2.510698888620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03260879509169E-2"/>
                  <c:y val="-2.5106988886203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69492762241282E-2"/>
                  <c:y val="-2.301473981235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04565231312838E-2"/>
                  <c:y val="-2.301473981235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03260879509169E-2"/>
                  <c:y val="-1.464574351695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603913055411004E-2"/>
                  <c:y val="-1.464574351695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603913055410903E-2"/>
                  <c:y val="-2.301473981235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 диагр. 2'!$B$2:$H$2</c:f>
              <c:strCache>
                <c:ptCount val="7"/>
                <c:pt idx="0">
                  <c:v>НДФЛ</c:v>
                </c:pt>
                <c:pt idx="1">
                  <c:v>Налоги на совокуп. доход</c:v>
                </c:pt>
                <c:pt idx="2">
                  <c:v>Налоги на имущество</c:v>
                </c:pt>
                <c:pt idx="3">
                  <c:v>Доходы от использ-ия имущества</c:v>
                </c:pt>
                <c:pt idx="4">
                  <c:v>Доходы от оказания платных услуг</c:v>
                </c:pt>
                <c:pt idx="5">
                  <c:v>Доходы от продажи мат. и немат. активов</c:v>
                </c:pt>
                <c:pt idx="6">
                  <c:v>Прочие</c:v>
                </c:pt>
              </c:strCache>
            </c:strRef>
          </c:cat>
          <c:val>
            <c:numRef>
              <c:f>'К диагр. 2'!$B$4:$H$4</c:f>
              <c:numCache>
                <c:formatCode>General</c:formatCode>
                <c:ptCount val="7"/>
                <c:pt idx="0">
                  <c:v>859</c:v>
                </c:pt>
                <c:pt idx="1">
                  <c:v>200.7</c:v>
                </c:pt>
                <c:pt idx="2">
                  <c:v>196.4</c:v>
                </c:pt>
                <c:pt idx="3">
                  <c:v>179.2</c:v>
                </c:pt>
                <c:pt idx="4">
                  <c:v>38.5</c:v>
                </c:pt>
                <c:pt idx="5">
                  <c:v>116.2</c:v>
                </c:pt>
                <c:pt idx="6">
                  <c:v>73.599999999999994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253376"/>
        <c:axId val="25254528"/>
        <c:axId val="0"/>
      </c:bar3DChart>
      <c:catAx>
        <c:axId val="2525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254528"/>
        <c:crosses val="autoZero"/>
        <c:auto val="1"/>
        <c:lblAlgn val="ctr"/>
        <c:lblOffset val="100"/>
        <c:noMultiLvlLbl val="0"/>
      </c:catAx>
      <c:valAx>
        <c:axId val="252545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7.3764920696508154E-2"/>
              <c:y val="1.5046400977393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25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93424629481789"/>
          <c:y val="0.81126452938401372"/>
          <c:w val="0.21450860952595152"/>
          <c:h val="0.1887354706159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itchFamily="18" charset="0"/>
              </a:defRPr>
            </a:pPr>
            <a:r>
              <a:rPr lang="ru-RU" sz="2000" dirty="0" smtClean="0">
                <a:latin typeface="Cambria" pitchFamily="18" charset="0"/>
              </a:rPr>
              <a:t>Расходы всего </a:t>
            </a:r>
            <a:r>
              <a:rPr lang="ru-RU" sz="2000" dirty="0">
                <a:latin typeface="Cambria" pitchFamily="18" charset="0"/>
              </a:rPr>
              <a:t>4 015 078,0 </a:t>
            </a:r>
            <a:r>
              <a:rPr lang="ru-RU" sz="2000" dirty="0" err="1">
                <a:latin typeface="Cambria" pitchFamily="18" charset="0"/>
              </a:rPr>
              <a:t>тыс.руб</a:t>
            </a:r>
            <a:r>
              <a:rPr lang="ru-RU" sz="2000" dirty="0">
                <a:latin typeface="Cambria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1418494484219423"/>
          <c:y val="3.28150451038919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3590944356707986"/>
          <c:w val="0.62138109426821431"/>
          <c:h val="0.470161046939467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4 015 078,0 тыс.руб.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089389885641122"/>
                  <c:y val="-2.4458146950767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68567791192603E-2"/>
                  <c:y val="-0.187246781541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472468450682164E-2"/>
                  <c:y val="1.0942654804329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864623420712819E-2"/>
                  <c:y val="0.12794766956334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140957926350624"/>
                  <c:y val="0.15034337801002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Социально- культурная сфера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454532.4</c:v>
                </c:pt>
                <c:pt idx="1">
                  <c:v>4287.3</c:v>
                </c:pt>
                <c:pt idx="2">
                  <c:v>8568.2999999999993</c:v>
                </c:pt>
                <c:pt idx="3">
                  <c:v>219931.4</c:v>
                </c:pt>
                <c:pt idx="4">
                  <c:v>717401.5</c:v>
                </c:pt>
                <c:pt idx="5">
                  <c:v>2610308.9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21839438475094"/>
          <c:y val="0.1993110046330365"/>
          <c:w val="0.34278160561524912"/>
          <c:h val="0.79587147113378476"/>
        </c:manualLayout>
      </c:layout>
      <c:overlay val="0"/>
      <c:txPr>
        <a:bodyPr/>
        <a:lstStyle/>
        <a:p>
          <a:pPr>
            <a:defRPr sz="120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videon.com/tv/camera/100-xlQ3KTGiqHl79haz4TTkFD/0/?lang=ru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videon.com/tv/camera/100-xlQ3KTGiqHl79haz4TTkFD/0/?lang=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80BF7-CF02-4221-8A85-826670A496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CD93-8D52-48BB-9B97-58FC93CA4DA3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02E61554-E911-4E1F-B827-84FA478739A8}" type="parTrans" cxnId="{536627E0-0E6C-411F-A65A-93596D8A3731}">
      <dgm:prSet/>
      <dgm:spPr/>
      <dgm:t>
        <a:bodyPr/>
        <a:lstStyle/>
        <a:p>
          <a:endParaRPr lang="ru-RU"/>
        </a:p>
      </dgm:t>
    </dgm:pt>
    <dgm:pt modelId="{A81B53A7-6D59-4961-9FB6-0ACC265ED55A}" type="sibTrans" cxnId="{536627E0-0E6C-411F-A65A-93596D8A3731}">
      <dgm:prSet/>
      <dgm:spPr/>
      <dgm:t>
        <a:bodyPr/>
        <a:lstStyle/>
        <a:p>
          <a:endParaRPr lang="ru-RU"/>
        </a:p>
      </dgm:t>
    </dgm:pt>
    <dgm:pt modelId="{9295849E-6B3E-443D-B6E8-237A5E83D322}" type="asst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Доходы бюджета</a:t>
          </a:r>
          <a:endParaRPr lang="ru-RU" dirty="0">
            <a:solidFill>
              <a:schemeClr val="tx1"/>
            </a:solidFill>
          </a:endParaRPr>
        </a:p>
      </dgm:t>
    </dgm:pt>
    <dgm:pt modelId="{71F73A90-B6EA-47A8-83AB-4B559D644768}" type="parTrans" cxnId="{AABACA5C-211E-4DE8-B054-622A633D54C7}">
      <dgm:prSet/>
      <dgm:spPr/>
      <dgm:t>
        <a:bodyPr/>
        <a:lstStyle/>
        <a:p>
          <a:endParaRPr lang="ru-RU"/>
        </a:p>
      </dgm:t>
    </dgm:pt>
    <dgm:pt modelId="{8FE46780-70B2-4757-AF48-66ED09569A0B}" type="sibTrans" cxnId="{AABACA5C-211E-4DE8-B054-622A633D54C7}">
      <dgm:prSet/>
      <dgm:spPr/>
      <dgm:t>
        <a:bodyPr/>
        <a:lstStyle/>
        <a:p>
          <a:endParaRPr lang="ru-RU"/>
        </a:p>
      </dgm:t>
    </dgm:pt>
    <dgm:pt modelId="{DA83780D-8EAC-4AA6-AF35-361CFE29171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Налоговые доходы </a:t>
          </a:r>
        </a:p>
        <a:p>
          <a:r>
            <a:rPr lang="ru-RU" sz="1800" b="0" dirty="0" smtClean="0">
              <a:solidFill>
                <a:schemeClr val="tx1"/>
              </a:solidFill>
              <a:latin typeface="Cambria" pitchFamily="18" charset="0"/>
            </a:rPr>
            <a:t>Поступления от уплаты налогов, установленных Налоговым кодексом Российской Федерации</a:t>
          </a:r>
        </a:p>
        <a:p>
          <a:endParaRPr lang="ru-RU" sz="3200" dirty="0"/>
        </a:p>
      </dgm:t>
    </dgm:pt>
    <dgm:pt modelId="{9A398D70-1F88-42D3-8E2D-3A1DB60ED993}" type="parTrans" cxnId="{C6B044AA-C183-47AD-B4BE-39A769DF769B}">
      <dgm:prSet/>
      <dgm:spPr/>
      <dgm:t>
        <a:bodyPr/>
        <a:lstStyle/>
        <a:p>
          <a:endParaRPr lang="ru-RU"/>
        </a:p>
      </dgm:t>
    </dgm:pt>
    <dgm:pt modelId="{8BCED452-B9F8-4C8C-BB37-0B086F5B8C86}" type="sibTrans" cxnId="{C6B044AA-C183-47AD-B4BE-39A769DF769B}">
      <dgm:prSet/>
      <dgm:spPr/>
      <dgm:t>
        <a:bodyPr/>
        <a:lstStyle/>
        <a:p>
          <a:endParaRPr lang="ru-RU"/>
        </a:p>
      </dgm:t>
    </dgm:pt>
    <dgm:pt modelId="{B6ED40D5-3A9B-4E66-9558-6C3B92C19607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Неналоговые доходы</a:t>
          </a:r>
        </a:p>
        <a:p>
          <a:r>
            <a:rPr lang="ru-RU" sz="1800" b="0" dirty="0" smtClean="0">
              <a:solidFill>
                <a:schemeClr val="tx1"/>
              </a:solidFill>
              <a:latin typeface="Cambria" pitchFamily="18" charset="0"/>
            </a:rPr>
            <a:t>Поступления от уплаты других пошлин и сборов, установленных законодательством, а также штрафов за нарушение законодательства</a:t>
          </a:r>
          <a:endParaRPr lang="ru-RU" sz="1800" b="0" dirty="0">
            <a:solidFill>
              <a:schemeClr val="tx1"/>
            </a:solidFill>
            <a:latin typeface="Cambria" pitchFamily="18" charset="0"/>
          </a:endParaRPr>
        </a:p>
      </dgm:t>
    </dgm:pt>
    <dgm:pt modelId="{1B7A9ECD-2A25-4C40-851A-213DEDECF986}" type="parTrans" cxnId="{84FA734D-27C0-4DCD-845D-A6189FFE278C}">
      <dgm:prSet/>
      <dgm:spPr/>
      <dgm:t>
        <a:bodyPr/>
        <a:lstStyle/>
        <a:p>
          <a:endParaRPr lang="ru-RU"/>
        </a:p>
      </dgm:t>
    </dgm:pt>
    <dgm:pt modelId="{775FC1CC-9CAB-4394-AD41-7632F07EC4CC}" type="sibTrans" cxnId="{84FA734D-27C0-4DCD-845D-A6189FFE278C}">
      <dgm:prSet/>
      <dgm:spPr/>
      <dgm:t>
        <a:bodyPr/>
        <a:lstStyle/>
        <a:p>
          <a:endParaRPr lang="ru-RU"/>
        </a:p>
      </dgm:t>
    </dgm:pt>
    <dgm:pt modelId="{7BD90D9C-7974-42B0-995A-B4A72DE4806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Безвозмездные поступления</a:t>
          </a:r>
        </a:p>
        <a:p>
          <a:r>
            <a:rPr lang="ru-RU" sz="1800" b="0" dirty="0" smtClean="0">
              <a:solidFill>
                <a:schemeClr val="tx1"/>
              </a:solidFill>
              <a:latin typeface="Cambria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800" b="0" dirty="0">
            <a:solidFill>
              <a:schemeClr val="tx1"/>
            </a:solidFill>
            <a:latin typeface="Cambria" pitchFamily="18" charset="0"/>
          </a:endParaRPr>
        </a:p>
      </dgm:t>
    </dgm:pt>
    <dgm:pt modelId="{2E61A114-7416-4509-B6BC-09720513C2CF}" type="parTrans" cxnId="{2441D8D7-9D58-47EC-87F1-16CEBD5EEC8A}">
      <dgm:prSet/>
      <dgm:spPr/>
      <dgm:t>
        <a:bodyPr/>
        <a:lstStyle/>
        <a:p>
          <a:endParaRPr lang="ru-RU"/>
        </a:p>
      </dgm:t>
    </dgm:pt>
    <dgm:pt modelId="{DDD9E50B-4FCB-4074-8D9C-1C53829491E2}" type="sibTrans" cxnId="{2441D8D7-9D58-47EC-87F1-16CEBD5EEC8A}">
      <dgm:prSet/>
      <dgm:spPr/>
      <dgm:t>
        <a:bodyPr/>
        <a:lstStyle/>
        <a:p>
          <a:endParaRPr lang="ru-RU"/>
        </a:p>
      </dgm:t>
    </dgm:pt>
    <dgm:pt modelId="{17452026-CD97-4E0C-B111-C7BD2B63AD61}" type="pres">
      <dgm:prSet presAssocID="{23280BF7-CF02-4221-8A85-826670A496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BEF951-52AD-470B-ACAD-51EBEC4C52E9}" type="pres">
      <dgm:prSet presAssocID="{47C5CD93-8D52-48BB-9B97-58FC93CA4DA3}" presName="hierRoot1" presStyleCnt="0">
        <dgm:presLayoutVars>
          <dgm:hierBranch val="init"/>
        </dgm:presLayoutVars>
      </dgm:prSet>
      <dgm:spPr/>
    </dgm:pt>
    <dgm:pt modelId="{1B92BB15-D1BD-4579-9762-F8BB8F3C5208}" type="pres">
      <dgm:prSet presAssocID="{47C5CD93-8D52-48BB-9B97-58FC93CA4DA3}" presName="rootComposite1" presStyleCnt="0"/>
      <dgm:spPr/>
    </dgm:pt>
    <dgm:pt modelId="{30652DFD-7B57-4F36-A59B-B840E209D966}" type="pres">
      <dgm:prSet presAssocID="{47C5CD93-8D52-48BB-9B97-58FC93CA4DA3}" presName="rootText1" presStyleLbl="node0" presStyleIdx="0" presStyleCnt="2" custAng="0" custFlipVert="1" custFlipHor="1" custScaleX="40341" custScaleY="5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D14BD-00B1-4A74-82F1-83356CAF0E48}" type="pres">
      <dgm:prSet presAssocID="{47C5CD93-8D52-48BB-9B97-58FC93CA4DA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8BE0E7-674E-4EE1-B4C5-71A66B29990E}" type="pres">
      <dgm:prSet presAssocID="{47C5CD93-8D52-48BB-9B97-58FC93CA4DA3}" presName="hierChild2" presStyleCnt="0"/>
      <dgm:spPr/>
    </dgm:pt>
    <dgm:pt modelId="{32EABC1C-598E-4C7E-8334-A2E86D85F8CA}" type="pres">
      <dgm:prSet presAssocID="{47C5CD93-8D52-48BB-9B97-58FC93CA4DA3}" presName="hierChild3" presStyleCnt="0"/>
      <dgm:spPr/>
    </dgm:pt>
    <dgm:pt modelId="{7F9F63FE-0324-4FF8-B20E-79D495154B1C}" type="pres">
      <dgm:prSet presAssocID="{9295849E-6B3E-443D-B6E8-237A5E83D322}" presName="hierRoot1" presStyleCnt="0">
        <dgm:presLayoutVars>
          <dgm:hierBranch val="init"/>
        </dgm:presLayoutVars>
      </dgm:prSet>
      <dgm:spPr/>
    </dgm:pt>
    <dgm:pt modelId="{443A1B08-0E24-45EA-B21F-2F680D13D544}" type="pres">
      <dgm:prSet presAssocID="{9295849E-6B3E-443D-B6E8-237A5E83D322}" presName="rootComposite1" presStyleCnt="0"/>
      <dgm:spPr/>
    </dgm:pt>
    <dgm:pt modelId="{2697C6EE-216D-4A5C-B2E7-5129B6030F55}" type="pres">
      <dgm:prSet presAssocID="{9295849E-6B3E-443D-B6E8-237A5E83D322}" presName="rootText1" presStyleLbl="node0" presStyleIdx="1" presStyleCnt="2" custScaleX="185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B54E9-CD5E-45DD-ACA9-388855B8737C}" type="pres">
      <dgm:prSet presAssocID="{9295849E-6B3E-443D-B6E8-237A5E83D322}" presName="rootConnector1" presStyleLbl="asst0" presStyleIdx="0" presStyleCnt="0"/>
      <dgm:spPr/>
      <dgm:t>
        <a:bodyPr/>
        <a:lstStyle/>
        <a:p>
          <a:endParaRPr lang="ru-RU"/>
        </a:p>
      </dgm:t>
    </dgm:pt>
    <dgm:pt modelId="{956B1EB6-0D99-47CD-A3C6-6AE9F5E7595F}" type="pres">
      <dgm:prSet presAssocID="{9295849E-6B3E-443D-B6E8-237A5E83D322}" presName="hierChild2" presStyleCnt="0"/>
      <dgm:spPr/>
    </dgm:pt>
    <dgm:pt modelId="{FACCE670-4F39-47C1-A86F-59933BD0FF22}" type="pres">
      <dgm:prSet presAssocID="{9A398D70-1F88-42D3-8E2D-3A1DB60ED99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071E872-252E-4CBC-9CB6-D80D5EFCF03F}" type="pres">
      <dgm:prSet presAssocID="{DA83780D-8EAC-4AA6-AF35-361CFE29171A}" presName="hierRoot2" presStyleCnt="0">
        <dgm:presLayoutVars>
          <dgm:hierBranch val="init"/>
        </dgm:presLayoutVars>
      </dgm:prSet>
      <dgm:spPr/>
    </dgm:pt>
    <dgm:pt modelId="{34ADF1F6-102D-4580-A94A-F26AD301A5B7}" type="pres">
      <dgm:prSet presAssocID="{DA83780D-8EAC-4AA6-AF35-361CFE29171A}" presName="rootComposite" presStyleCnt="0"/>
      <dgm:spPr/>
    </dgm:pt>
    <dgm:pt modelId="{694D1588-BC58-41F3-951C-B99F9761217D}" type="pres">
      <dgm:prSet presAssocID="{DA83780D-8EAC-4AA6-AF35-361CFE29171A}" presName="rootText" presStyleLbl="node2" presStyleIdx="0" presStyleCnt="3" custScaleY="278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AE73C-D866-4BDB-80F0-E6D8F6DDD602}" type="pres">
      <dgm:prSet presAssocID="{DA83780D-8EAC-4AA6-AF35-361CFE29171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073C47C-170C-4CD7-8574-F870022064C2}" type="pres">
      <dgm:prSet presAssocID="{DA83780D-8EAC-4AA6-AF35-361CFE29171A}" presName="hierChild4" presStyleCnt="0"/>
      <dgm:spPr/>
    </dgm:pt>
    <dgm:pt modelId="{B3C2761E-EA0D-4025-82CC-B801538D90BD}" type="pres">
      <dgm:prSet presAssocID="{DA83780D-8EAC-4AA6-AF35-361CFE29171A}" presName="hierChild5" presStyleCnt="0"/>
      <dgm:spPr/>
    </dgm:pt>
    <dgm:pt modelId="{C1EA1BC7-B4CF-4926-B71F-CD5B090F0782}" type="pres">
      <dgm:prSet presAssocID="{1B7A9ECD-2A25-4C40-851A-213DEDECF98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43D8B67-E4A7-4B79-A9DB-2554850E57C8}" type="pres">
      <dgm:prSet presAssocID="{B6ED40D5-3A9B-4E66-9558-6C3B92C19607}" presName="hierRoot2" presStyleCnt="0">
        <dgm:presLayoutVars>
          <dgm:hierBranch val="init"/>
        </dgm:presLayoutVars>
      </dgm:prSet>
      <dgm:spPr/>
    </dgm:pt>
    <dgm:pt modelId="{649B9106-4C6D-4FEE-8FD2-B58DBEE948DF}" type="pres">
      <dgm:prSet presAssocID="{B6ED40D5-3A9B-4E66-9558-6C3B92C19607}" presName="rootComposite" presStyleCnt="0"/>
      <dgm:spPr/>
    </dgm:pt>
    <dgm:pt modelId="{628DF42C-893C-4110-8C83-B8F100ABC549}" type="pres">
      <dgm:prSet presAssocID="{B6ED40D5-3A9B-4E66-9558-6C3B92C19607}" presName="rootText" presStyleLbl="node2" presStyleIdx="1" presStyleCnt="3" custScaleY="270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DD807-6872-443B-AA44-227298D080EC}" type="pres">
      <dgm:prSet presAssocID="{B6ED40D5-3A9B-4E66-9558-6C3B92C19607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72754D-4C69-4A08-BBE5-FA91AD6F1F6D}" type="pres">
      <dgm:prSet presAssocID="{B6ED40D5-3A9B-4E66-9558-6C3B92C19607}" presName="hierChild4" presStyleCnt="0"/>
      <dgm:spPr/>
    </dgm:pt>
    <dgm:pt modelId="{5AE38E66-EBBE-4260-8E6A-BB2ABBE2B05E}" type="pres">
      <dgm:prSet presAssocID="{B6ED40D5-3A9B-4E66-9558-6C3B92C19607}" presName="hierChild5" presStyleCnt="0"/>
      <dgm:spPr/>
    </dgm:pt>
    <dgm:pt modelId="{0661D764-0BF6-4044-879F-10EC1F1BFD06}" type="pres">
      <dgm:prSet presAssocID="{2E61A114-7416-4509-B6BC-09720513C2C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3757249-2380-47A6-A772-64AC88EF0388}" type="pres">
      <dgm:prSet presAssocID="{7BD90D9C-7974-42B0-995A-B4A72DE4806E}" presName="hierRoot2" presStyleCnt="0">
        <dgm:presLayoutVars>
          <dgm:hierBranch val="init"/>
        </dgm:presLayoutVars>
      </dgm:prSet>
      <dgm:spPr/>
    </dgm:pt>
    <dgm:pt modelId="{84850EA5-41C9-4C78-9E4D-807E7EA173EF}" type="pres">
      <dgm:prSet presAssocID="{7BD90D9C-7974-42B0-995A-B4A72DE4806E}" presName="rootComposite" presStyleCnt="0"/>
      <dgm:spPr/>
    </dgm:pt>
    <dgm:pt modelId="{E34DD8B9-0057-4BDC-9058-AE2C8D0440BF}" type="pres">
      <dgm:prSet presAssocID="{7BD90D9C-7974-42B0-995A-B4A72DE4806E}" presName="rootText" presStyleLbl="node2" presStyleIdx="2" presStyleCnt="3" custScaleY="289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685E61-7DE6-49F6-BE90-0120460A3BED}" type="pres">
      <dgm:prSet presAssocID="{7BD90D9C-7974-42B0-995A-B4A72DE4806E}" presName="rootConnector" presStyleLbl="node2" presStyleIdx="2" presStyleCnt="3"/>
      <dgm:spPr/>
      <dgm:t>
        <a:bodyPr/>
        <a:lstStyle/>
        <a:p>
          <a:endParaRPr lang="ru-RU"/>
        </a:p>
      </dgm:t>
    </dgm:pt>
    <dgm:pt modelId="{AF34A7EC-FF98-4F1A-AAF8-5123BBE1B2C3}" type="pres">
      <dgm:prSet presAssocID="{7BD90D9C-7974-42B0-995A-B4A72DE4806E}" presName="hierChild4" presStyleCnt="0"/>
      <dgm:spPr/>
    </dgm:pt>
    <dgm:pt modelId="{7581B8C1-DA37-4488-AD56-68BCE8DD5FC9}" type="pres">
      <dgm:prSet presAssocID="{7BD90D9C-7974-42B0-995A-B4A72DE4806E}" presName="hierChild5" presStyleCnt="0"/>
      <dgm:spPr/>
    </dgm:pt>
    <dgm:pt modelId="{62494E75-054F-49C0-A712-5B53FB59FF85}" type="pres">
      <dgm:prSet presAssocID="{9295849E-6B3E-443D-B6E8-237A5E83D322}" presName="hierChild3" presStyleCnt="0"/>
      <dgm:spPr/>
    </dgm:pt>
  </dgm:ptLst>
  <dgm:cxnLst>
    <dgm:cxn modelId="{2441D8D7-9D58-47EC-87F1-16CEBD5EEC8A}" srcId="{9295849E-6B3E-443D-B6E8-237A5E83D322}" destId="{7BD90D9C-7974-42B0-995A-B4A72DE4806E}" srcOrd="2" destOrd="0" parTransId="{2E61A114-7416-4509-B6BC-09720513C2CF}" sibTransId="{DDD9E50B-4FCB-4074-8D9C-1C53829491E2}"/>
    <dgm:cxn modelId="{03FB3EAD-D719-43D6-A78C-A117DC95EB55}" type="presOf" srcId="{23280BF7-CF02-4221-8A85-826670A496B3}" destId="{17452026-CD97-4E0C-B111-C7BD2B63AD61}" srcOrd="0" destOrd="0" presId="urn:microsoft.com/office/officeart/2005/8/layout/orgChart1"/>
    <dgm:cxn modelId="{84FA734D-27C0-4DCD-845D-A6189FFE278C}" srcId="{9295849E-6B3E-443D-B6E8-237A5E83D322}" destId="{B6ED40D5-3A9B-4E66-9558-6C3B92C19607}" srcOrd="1" destOrd="0" parTransId="{1B7A9ECD-2A25-4C40-851A-213DEDECF986}" sibTransId="{775FC1CC-9CAB-4394-AD41-7632F07EC4CC}"/>
    <dgm:cxn modelId="{4D684175-B1B6-4AE0-B349-05A6885898F1}" type="presOf" srcId="{B6ED40D5-3A9B-4E66-9558-6C3B92C19607}" destId="{F05DD807-6872-443B-AA44-227298D080EC}" srcOrd="1" destOrd="0" presId="urn:microsoft.com/office/officeart/2005/8/layout/orgChart1"/>
    <dgm:cxn modelId="{2B8733B8-6043-4B5C-BB66-A51C73A6E872}" type="presOf" srcId="{DA83780D-8EAC-4AA6-AF35-361CFE29171A}" destId="{694D1588-BC58-41F3-951C-B99F9761217D}" srcOrd="0" destOrd="0" presId="urn:microsoft.com/office/officeart/2005/8/layout/orgChart1"/>
    <dgm:cxn modelId="{AABACA5C-211E-4DE8-B054-622A633D54C7}" srcId="{23280BF7-CF02-4221-8A85-826670A496B3}" destId="{9295849E-6B3E-443D-B6E8-237A5E83D322}" srcOrd="1" destOrd="0" parTransId="{71F73A90-B6EA-47A8-83AB-4B559D644768}" sibTransId="{8FE46780-70B2-4757-AF48-66ED09569A0B}"/>
    <dgm:cxn modelId="{2B247D04-A14A-4EF7-917F-FCF7546EE34D}" type="presOf" srcId="{DA83780D-8EAC-4AA6-AF35-361CFE29171A}" destId="{DC2AE73C-D866-4BDB-80F0-E6D8F6DDD602}" srcOrd="1" destOrd="0" presId="urn:microsoft.com/office/officeart/2005/8/layout/orgChart1"/>
    <dgm:cxn modelId="{3D3E39AD-B0E4-42DC-A674-5EAA063B2D38}" type="presOf" srcId="{B6ED40D5-3A9B-4E66-9558-6C3B92C19607}" destId="{628DF42C-893C-4110-8C83-B8F100ABC549}" srcOrd="0" destOrd="0" presId="urn:microsoft.com/office/officeart/2005/8/layout/orgChart1"/>
    <dgm:cxn modelId="{2928857A-8BFB-48DB-A60B-01F8EF4D98E0}" type="presOf" srcId="{9295849E-6B3E-443D-B6E8-237A5E83D322}" destId="{286B54E9-CD5E-45DD-ACA9-388855B8737C}" srcOrd="1" destOrd="0" presId="urn:microsoft.com/office/officeart/2005/8/layout/orgChart1"/>
    <dgm:cxn modelId="{98B1E789-3FFB-4B41-BD5E-C61DC84CF5AF}" type="presOf" srcId="{47C5CD93-8D52-48BB-9B97-58FC93CA4DA3}" destId="{F23D14BD-00B1-4A74-82F1-83356CAF0E48}" srcOrd="1" destOrd="0" presId="urn:microsoft.com/office/officeart/2005/8/layout/orgChart1"/>
    <dgm:cxn modelId="{AD91E9D4-3934-4AD9-A28A-0BFF7F6CE155}" type="presOf" srcId="{1B7A9ECD-2A25-4C40-851A-213DEDECF986}" destId="{C1EA1BC7-B4CF-4926-B71F-CD5B090F0782}" srcOrd="0" destOrd="0" presId="urn:microsoft.com/office/officeart/2005/8/layout/orgChart1"/>
    <dgm:cxn modelId="{3CE275DF-45B7-4A74-B140-A929BE0F3906}" type="presOf" srcId="{9A398D70-1F88-42D3-8E2D-3A1DB60ED993}" destId="{FACCE670-4F39-47C1-A86F-59933BD0FF22}" srcOrd="0" destOrd="0" presId="urn:microsoft.com/office/officeart/2005/8/layout/orgChart1"/>
    <dgm:cxn modelId="{7B6B3148-DDE0-41E5-9236-81FD38CBD427}" type="presOf" srcId="{9295849E-6B3E-443D-B6E8-237A5E83D322}" destId="{2697C6EE-216D-4A5C-B2E7-5129B6030F55}" srcOrd="0" destOrd="0" presId="urn:microsoft.com/office/officeart/2005/8/layout/orgChart1"/>
    <dgm:cxn modelId="{A6C6F0F1-95E5-4517-B579-9C3F74EED61F}" type="presOf" srcId="{7BD90D9C-7974-42B0-995A-B4A72DE4806E}" destId="{65685E61-7DE6-49F6-BE90-0120460A3BED}" srcOrd="1" destOrd="0" presId="urn:microsoft.com/office/officeart/2005/8/layout/orgChart1"/>
    <dgm:cxn modelId="{C6B044AA-C183-47AD-B4BE-39A769DF769B}" srcId="{9295849E-6B3E-443D-B6E8-237A5E83D322}" destId="{DA83780D-8EAC-4AA6-AF35-361CFE29171A}" srcOrd="0" destOrd="0" parTransId="{9A398D70-1F88-42D3-8E2D-3A1DB60ED993}" sibTransId="{8BCED452-B9F8-4C8C-BB37-0B086F5B8C86}"/>
    <dgm:cxn modelId="{EB197969-E660-4594-ABD8-F7ABE2D4038E}" type="presOf" srcId="{7BD90D9C-7974-42B0-995A-B4A72DE4806E}" destId="{E34DD8B9-0057-4BDC-9058-AE2C8D0440BF}" srcOrd="0" destOrd="0" presId="urn:microsoft.com/office/officeart/2005/8/layout/orgChart1"/>
    <dgm:cxn modelId="{77DC1CF1-D84E-4400-BFBF-FEC4EE48729E}" type="presOf" srcId="{2E61A114-7416-4509-B6BC-09720513C2CF}" destId="{0661D764-0BF6-4044-879F-10EC1F1BFD06}" srcOrd="0" destOrd="0" presId="urn:microsoft.com/office/officeart/2005/8/layout/orgChart1"/>
    <dgm:cxn modelId="{536627E0-0E6C-411F-A65A-93596D8A3731}" srcId="{23280BF7-CF02-4221-8A85-826670A496B3}" destId="{47C5CD93-8D52-48BB-9B97-58FC93CA4DA3}" srcOrd="0" destOrd="0" parTransId="{02E61554-E911-4E1F-B827-84FA478739A8}" sibTransId="{A81B53A7-6D59-4961-9FB6-0ACC265ED55A}"/>
    <dgm:cxn modelId="{7C9A6897-3E3F-4091-AA50-9D14FBD8DB39}" type="presOf" srcId="{47C5CD93-8D52-48BB-9B97-58FC93CA4DA3}" destId="{30652DFD-7B57-4F36-A59B-B840E209D966}" srcOrd="0" destOrd="0" presId="urn:microsoft.com/office/officeart/2005/8/layout/orgChart1"/>
    <dgm:cxn modelId="{EEB90FD8-B169-4624-8BB4-53E595D43CBF}" type="presParOf" srcId="{17452026-CD97-4E0C-B111-C7BD2B63AD61}" destId="{7EBEF951-52AD-470B-ACAD-51EBEC4C52E9}" srcOrd="0" destOrd="0" presId="urn:microsoft.com/office/officeart/2005/8/layout/orgChart1"/>
    <dgm:cxn modelId="{63529AD1-E969-4523-9E73-04C76FB0433E}" type="presParOf" srcId="{7EBEF951-52AD-470B-ACAD-51EBEC4C52E9}" destId="{1B92BB15-D1BD-4579-9762-F8BB8F3C5208}" srcOrd="0" destOrd="0" presId="urn:microsoft.com/office/officeart/2005/8/layout/orgChart1"/>
    <dgm:cxn modelId="{F9141421-4BC6-489E-BC28-29FAE814D168}" type="presParOf" srcId="{1B92BB15-D1BD-4579-9762-F8BB8F3C5208}" destId="{30652DFD-7B57-4F36-A59B-B840E209D966}" srcOrd="0" destOrd="0" presId="urn:microsoft.com/office/officeart/2005/8/layout/orgChart1"/>
    <dgm:cxn modelId="{093C4D2C-1504-4544-A842-B0552B490E0C}" type="presParOf" srcId="{1B92BB15-D1BD-4579-9762-F8BB8F3C5208}" destId="{F23D14BD-00B1-4A74-82F1-83356CAF0E48}" srcOrd="1" destOrd="0" presId="urn:microsoft.com/office/officeart/2005/8/layout/orgChart1"/>
    <dgm:cxn modelId="{9DCC5B13-B3C9-4EC8-AE66-D3F1BDACF114}" type="presParOf" srcId="{7EBEF951-52AD-470B-ACAD-51EBEC4C52E9}" destId="{508BE0E7-674E-4EE1-B4C5-71A66B29990E}" srcOrd="1" destOrd="0" presId="urn:microsoft.com/office/officeart/2005/8/layout/orgChart1"/>
    <dgm:cxn modelId="{AC791284-A505-4DD7-8EC2-4F495F8BE5C9}" type="presParOf" srcId="{7EBEF951-52AD-470B-ACAD-51EBEC4C52E9}" destId="{32EABC1C-598E-4C7E-8334-A2E86D85F8CA}" srcOrd="2" destOrd="0" presId="urn:microsoft.com/office/officeart/2005/8/layout/orgChart1"/>
    <dgm:cxn modelId="{77F0F311-9B2D-4EC4-BD9F-D991B0C1B7CD}" type="presParOf" srcId="{17452026-CD97-4E0C-B111-C7BD2B63AD61}" destId="{7F9F63FE-0324-4FF8-B20E-79D495154B1C}" srcOrd="1" destOrd="0" presId="urn:microsoft.com/office/officeart/2005/8/layout/orgChart1"/>
    <dgm:cxn modelId="{11CC9D85-33BB-4A30-8207-58AB91CE3B38}" type="presParOf" srcId="{7F9F63FE-0324-4FF8-B20E-79D495154B1C}" destId="{443A1B08-0E24-45EA-B21F-2F680D13D544}" srcOrd="0" destOrd="0" presId="urn:microsoft.com/office/officeart/2005/8/layout/orgChart1"/>
    <dgm:cxn modelId="{E632F678-DBB1-4946-91DB-1AD179E5479E}" type="presParOf" srcId="{443A1B08-0E24-45EA-B21F-2F680D13D544}" destId="{2697C6EE-216D-4A5C-B2E7-5129B6030F55}" srcOrd="0" destOrd="0" presId="urn:microsoft.com/office/officeart/2005/8/layout/orgChart1"/>
    <dgm:cxn modelId="{84F3AFD3-2A3E-4E1F-B909-D550E3ECC753}" type="presParOf" srcId="{443A1B08-0E24-45EA-B21F-2F680D13D544}" destId="{286B54E9-CD5E-45DD-ACA9-388855B8737C}" srcOrd="1" destOrd="0" presId="urn:microsoft.com/office/officeart/2005/8/layout/orgChart1"/>
    <dgm:cxn modelId="{A6D956C0-C760-462A-933B-4FA9B5AA9E70}" type="presParOf" srcId="{7F9F63FE-0324-4FF8-B20E-79D495154B1C}" destId="{956B1EB6-0D99-47CD-A3C6-6AE9F5E7595F}" srcOrd="1" destOrd="0" presId="urn:microsoft.com/office/officeart/2005/8/layout/orgChart1"/>
    <dgm:cxn modelId="{D503FF67-C458-4F57-89E3-F76C7DAA57C8}" type="presParOf" srcId="{956B1EB6-0D99-47CD-A3C6-6AE9F5E7595F}" destId="{FACCE670-4F39-47C1-A86F-59933BD0FF22}" srcOrd="0" destOrd="0" presId="urn:microsoft.com/office/officeart/2005/8/layout/orgChart1"/>
    <dgm:cxn modelId="{69D0B85F-476D-42A6-A8D9-6DD0405CD3EC}" type="presParOf" srcId="{956B1EB6-0D99-47CD-A3C6-6AE9F5E7595F}" destId="{1071E872-252E-4CBC-9CB6-D80D5EFCF03F}" srcOrd="1" destOrd="0" presId="urn:microsoft.com/office/officeart/2005/8/layout/orgChart1"/>
    <dgm:cxn modelId="{3CEEB498-3D0C-4DB3-BB82-3300C124C4A5}" type="presParOf" srcId="{1071E872-252E-4CBC-9CB6-D80D5EFCF03F}" destId="{34ADF1F6-102D-4580-A94A-F26AD301A5B7}" srcOrd="0" destOrd="0" presId="urn:microsoft.com/office/officeart/2005/8/layout/orgChart1"/>
    <dgm:cxn modelId="{C49BA91F-47A8-4D11-8469-5D7126DC0F6E}" type="presParOf" srcId="{34ADF1F6-102D-4580-A94A-F26AD301A5B7}" destId="{694D1588-BC58-41F3-951C-B99F9761217D}" srcOrd="0" destOrd="0" presId="urn:microsoft.com/office/officeart/2005/8/layout/orgChart1"/>
    <dgm:cxn modelId="{C4A1046E-7E6A-4689-8013-8F52F929CA1E}" type="presParOf" srcId="{34ADF1F6-102D-4580-A94A-F26AD301A5B7}" destId="{DC2AE73C-D866-4BDB-80F0-E6D8F6DDD602}" srcOrd="1" destOrd="0" presId="urn:microsoft.com/office/officeart/2005/8/layout/orgChart1"/>
    <dgm:cxn modelId="{141D00E6-E7B1-4CD7-81A8-555E7ADD93C4}" type="presParOf" srcId="{1071E872-252E-4CBC-9CB6-D80D5EFCF03F}" destId="{5073C47C-170C-4CD7-8574-F870022064C2}" srcOrd="1" destOrd="0" presId="urn:microsoft.com/office/officeart/2005/8/layout/orgChart1"/>
    <dgm:cxn modelId="{6F63CD09-4BBD-40CE-ACB9-C693CEFFA36E}" type="presParOf" srcId="{1071E872-252E-4CBC-9CB6-D80D5EFCF03F}" destId="{B3C2761E-EA0D-4025-82CC-B801538D90BD}" srcOrd="2" destOrd="0" presId="urn:microsoft.com/office/officeart/2005/8/layout/orgChart1"/>
    <dgm:cxn modelId="{A44D052A-4BAC-4D33-BF9B-28FD15768EE1}" type="presParOf" srcId="{956B1EB6-0D99-47CD-A3C6-6AE9F5E7595F}" destId="{C1EA1BC7-B4CF-4926-B71F-CD5B090F0782}" srcOrd="2" destOrd="0" presId="urn:microsoft.com/office/officeart/2005/8/layout/orgChart1"/>
    <dgm:cxn modelId="{F9B0FB03-8245-4015-8FBC-1151F160B98F}" type="presParOf" srcId="{956B1EB6-0D99-47CD-A3C6-6AE9F5E7595F}" destId="{743D8B67-E4A7-4B79-A9DB-2554850E57C8}" srcOrd="3" destOrd="0" presId="urn:microsoft.com/office/officeart/2005/8/layout/orgChart1"/>
    <dgm:cxn modelId="{80D82725-B7F8-4431-BA8F-D5BF153FD50A}" type="presParOf" srcId="{743D8B67-E4A7-4B79-A9DB-2554850E57C8}" destId="{649B9106-4C6D-4FEE-8FD2-B58DBEE948DF}" srcOrd="0" destOrd="0" presId="urn:microsoft.com/office/officeart/2005/8/layout/orgChart1"/>
    <dgm:cxn modelId="{3FCFE958-4F7B-463B-BDEF-F3E74F0D62E6}" type="presParOf" srcId="{649B9106-4C6D-4FEE-8FD2-B58DBEE948DF}" destId="{628DF42C-893C-4110-8C83-B8F100ABC549}" srcOrd="0" destOrd="0" presId="urn:microsoft.com/office/officeart/2005/8/layout/orgChart1"/>
    <dgm:cxn modelId="{2ADED817-354C-4AB2-A03C-EF94B849FB94}" type="presParOf" srcId="{649B9106-4C6D-4FEE-8FD2-B58DBEE948DF}" destId="{F05DD807-6872-443B-AA44-227298D080EC}" srcOrd="1" destOrd="0" presId="urn:microsoft.com/office/officeart/2005/8/layout/orgChart1"/>
    <dgm:cxn modelId="{87B0E429-73C8-43D6-AB1A-2221EC403372}" type="presParOf" srcId="{743D8B67-E4A7-4B79-A9DB-2554850E57C8}" destId="{B072754D-4C69-4A08-BBE5-FA91AD6F1F6D}" srcOrd="1" destOrd="0" presId="urn:microsoft.com/office/officeart/2005/8/layout/orgChart1"/>
    <dgm:cxn modelId="{0DCDC0EF-0A19-476F-BF1E-744423AAB926}" type="presParOf" srcId="{743D8B67-E4A7-4B79-A9DB-2554850E57C8}" destId="{5AE38E66-EBBE-4260-8E6A-BB2ABBE2B05E}" srcOrd="2" destOrd="0" presId="urn:microsoft.com/office/officeart/2005/8/layout/orgChart1"/>
    <dgm:cxn modelId="{165F1D18-132A-460A-981A-A423C842DBF7}" type="presParOf" srcId="{956B1EB6-0D99-47CD-A3C6-6AE9F5E7595F}" destId="{0661D764-0BF6-4044-879F-10EC1F1BFD06}" srcOrd="4" destOrd="0" presId="urn:microsoft.com/office/officeart/2005/8/layout/orgChart1"/>
    <dgm:cxn modelId="{B4BEC555-143E-4C5F-8403-D8CB9F19DA32}" type="presParOf" srcId="{956B1EB6-0D99-47CD-A3C6-6AE9F5E7595F}" destId="{83757249-2380-47A6-A772-64AC88EF0388}" srcOrd="5" destOrd="0" presId="urn:microsoft.com/office/officeart/2005/8/layout/orgChart1"/>
    <dgm:cxn modelId="{84DE97B0-0E4A-4A10-8E46-FC4C896656DF}" type="presParOf" srcId="{83757249-2380-47A6-A772-64AC88EF0388}" destId="{84850EA5-41C9-4C78-9E4D-807E7EA173EF}" srcOrd="0" destOrd="0" presId="urn:microsoft.com/office/officeart/2005/8/layout/orgChart1"/>
    <dgm:cxn modelId="{E4EB0B7B-BF6B-4800-8620-953FF3B3D4D7}" type="presParOf" srcId="{84850EA5-41C9-4C78-9E4D-807E7EA173EF}" destId="{E34DD8B9-0057-4BDC-9058-AE2C8D0440BF}" srcOrd="0" destOrd="0" presId="urn:microsoft.com/office/officeart/2005/8/layout/orgChart1"/>
    <dgm:cxn modelId="{0EFCB1BA-141C-4944-A195-B1CE2534921C}" type="presParOf" srcId="{84850EA5-41C9-4C78-9E4D-807E7EA173EF}" destId="{65685E61-7DE6-49F6-BE90-0120460A3BED}" srcOrd="1" destOrd="0" presId="urn:microsoft.com/office/officeart/2005/8/layout/orgChart1"/>
    <dgm:cxn modelId="{C9940ED2-3215-479A-9F96-AE70F2BC5CC1}" type="presParOf" srcId="{83757249-2380-47A6-A772-64AC88EF0388}" destId="{AF34A7EC-FF98-4F1A-AAF8-5123BBE1B2C3}" srcOrd="1" destOrd="0" presId="urn:microsoft.com/office/officeart/2005/8/layout/orgChart1"/>
    <dgm:cxn modelId="{A0F5A6BA-2E2B-4BC4-B255-5F4CDBCCCDC0}" type="presParOf" srcId="{83757249-2380-47A6-A772-64AC88EF0388}" destId="{7581B8C1-DA37-4488-AD56-68BCE8DD5FC9}" srcOrd="2" destOrd="0" presId="urn:microsoft.com/office/officeart/2005/8/layout/orgChart1"/>
    <dgm:cxn modelId="{547FDFC3-1B46-4456-9AC5-C524FDA890DC}" type="presParOf" srcId="{7F9F63FE-0324-4FF8-B20E-79D495154B1C}" destId="{62494E75-054F-49C0-A712-5B53FB59FF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A4CB6-4931-443F-BBE7-9133C0044B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65016-0CE7-4038-AA5D-C794BBD5D05D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35,1 %</a:t>
          </a:r>
          <a:endParaRPr lang="ru-RU" dirty="0">
            <a:latin typeface="Cambria" pitchFamily="18" charset="0"/>
          </a:endParaRPr>
        </a:p>
      </dgm:t>
    </dgm:pt>
    <dgm:pt modelId="{06AFD189-0DF4-4D4F-B1D8-180091E881DA}" type="parTrans" cxnId="{55C53EA6-14A4-4555-8356-3303D0AA4F63}">
      <dgm:prSet/>
      <dgm:spPr/>
      <dgm:t>
        <a:bodyPr/>
        <a:lstStyle/>
        <a:p>
          <a:endParaRPr lang="ru-RU"/>
        </a:p>
      </dgm:t>
    </dgm:pt>
    <dgm:pt modelId="{D9A68102-803A-4AB9-BE65-2D0BA68B4672}" type="sibTrans" cxnId="{55C53EA6-14A4-4555-8356-3303D0AA4F63}">
      <dgm:prSet/>
      <dgm:spPr/>
      <dgm:t>
        <a:bodyPr/>
        <a:lstStyle/>
        <a:p>
          <a:endParaRPr lang="ru-RU"/>
        </a:p>
      </dgm:t>
    </dgm:pt>
    <dgm:pt modelId="{B1ED116E-07D5-4F4B-B023-5A90DC54A7B8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Собственные доходы</a:t>
          </a:r>
          <a:endParaRPr lang="ru-RU" dirty="0">
            <a:latin typeface="Cambria" pitchFamily="18" charset="0"/>
          </a:endParaRPr>
        </a:p>
      </dgm:t>
    </dgm:pt>
    <dgm:pt modelId="{BEA1CF98-3142-4A60-B922-79959DA37984}" type="parTrans" cxnId="{0226BB92-DEBE-45F2-AD5D-378A0A064590}">
      <dgm:prSet/>
      <dgm:spPr/>
      <dgm:t>
        <a:bodyPr/>
        <a:lstStyle/>
        <a:p>
          <a:endParaRPr lang="ru-RU"/>
        </a:p>
      </dgm:t>
    </dgm:pt>
    <dgm:pt modelId="{6C5540FF-5EB4-4906-A947-94829C7B46E9}" type="sibTrans" cxnId="{0226BB92-DEBE-45F2-AD5D-378A0A064590}">
      <dgm:prSet/>
      <dgm:spPr/>
      <dgm:t>
        <a:bodyPr/>
        <a:lstStyle/>
        <a:p>
          <a:endParaRPr lang="ru-RU"/>
        </a:p>
      </dgm:t>
    </dgm:pt>
    <dgm:pt modelId="{1552D355-5625-4897-A9A7-A6B3478C0794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64,9 %</a:t>
          </a:r>
          <a:endParaRPr lang="ru-RU" dirty="0">
            <a:latin typeface="Cambria" pitchFamily="18" charset="0"/>
          </a:endParaRPr>
        </a:p>
      </dgm:t>
    </dgm:pt>
    <dgm:pt modelId="{CE32F560-3838-494B-8E06-B446D977E442}" type="parTrans" cxnId="{A9F3601F-35F0-4B43-85E2-83EA2A08FD43}">
      <dgm:prSet/>
      <dgm:spPr/>
      <dgm:t>
        <a:bodyPr/>
        <a:lstStyle/>
        <a:p>
          <a:endParaRPr lang="ru-RU"/>
        </a:p>
      </dgm:t>
    </dgm:pt>
    <dgm:pt modelId="{E9DD14BB-FD4D-440D-829E-497B2B865810}" type="sibTrans" cxnId="{A9F3601F-35F0-4B43-85E2-83EA2A08FD43}">
      <dgm:prSet/>
      <dgm:spPr/>
      <dgm:t>
        <a:bodyPr/>
        <a:lstStyle/>
        <a:p>
          <a:endParaRPr lang="ru-RU"/>
        </a:p>
      </dgm:t>
    </dgm:pt>
    <dgm:pt modelId="{034926B8-E0E6-488B-B2A9-6D855112F1F5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Межбюджетные трансферты</a:t>
          </a:r>
          <a:endParaRPr lang="ru-RU" dirty="0">
            <a:latin typeface="Cambria" pitchFamily="18" charset="0"/>
          </a:endParaRPr>
        </a:p>
      </dgm:t>
    </dgm:pt>
    <dgm:pt modelId="{04F3659D-16B8-40AA-B610-F9925572F3BE}" type="parTrans" cxnId="{8951D3D8-1E64-4855-9551-2D70A6E0B946}">
      <dgm:prSet/>
      <dgm:spPr/>
      <dgm:t>
        <a:bodyPr/>
        <a:lstStyle/>
        <a:p>
          <a:endParaRPr lang="ru-RU"/>
        </a:p>
      </dgm:t>
    </dgm:pt>
    <dgm:pt modelId="{AE0FABE3-13AE-4FFC-9119-22C5F5DA7845}" type="sibTrans" cxnId="{8951D3D8-1E64-4855-9551-2D70A6E0B946}">
      <dgm:prSet/>
      <dgm:spPr/>
      <dgm:t>
        <a:bodyPr/>
        <a:lstStyle/>
        <a:p>
          <a:endParaRPr lang="ru-RU"/>
        </a:p>
      </dgm:t>
    </dgm:pt>
    <dgm:pt modelId="{3C5F7D5F-ED50-474F-958E-C6D3CAED9DC3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1 852,3 тыс. руб.</a:t>
          </a:r>
          <a:endParaRPr lang="ru-RU" dirty="0">
            <a:latin typeface="Cambria" pitchFamily="18" charset="0"/>
          </a:endParaRPr>
        </a:p>
      </dgm:t>
    </dgm:pt>
    <dgm:pt modelId="{9E0FF87F-F060-4701-99B2-33D440201CBB}" type="parTrans" cxnId="{B628DD9F-8FBA-41FC-9A04-2FDA83C15844}">
      <dgm:prSet/>
      <dgm:spPr/>
      <dgm:t>
        <a:bodyPr/>
        <a:lstStyle/>
        <a:p>
          <a:endParaRPr lang="ru-RU"/>
        </a:p>
      </dgm:t>
    </dgm:pt>
    <dgm:pt modelId="{D8382BC8-8D85-4BDC-B8E0-06E53F9FD8DE}" type="sibTrans" cxnId="{B628DD9F-8FBA-41FC-9A04-2FDA83C15844}">
      <dgm:prSet/>
      <dgm:spPr/>
      <dgm:t>
        <a:bodyPr/>
        <a:lstStyle/>
        <a:p>
          <a:endParaRPr lang="ru-RU"/>
        </a:p>
      </dgm:t>
    </dgm:pt>
    <dgm:pt modelId="{061F02EB-3824-4343-9198-4DB15C166EAE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1 001,1 тыс. </a:t>
          </a:r>
          <a:r>
            <a:rPr lang="ru-RU" dirty="0" err="1" smtClean="0">
              <a:latin typeface="Cambria" pitchFamily="18" charset="0"/>
            </a:rPr>
            <a:t>руб</a:t>
          </a:r>
          <a:endParaRPr lang="ru-RU" dirty="0">
            <a:latin typeface="Cambria" pitchFamily="18" charset="0"/>
          </a:endParaRPr>
        </a:p>
      </dgm:t>
    </dgm:pt>
    <dgm:pt modelId="{BDAF15D1-3223-456F-A952-7F6BBB1EF8B7}" type="parTrans" cxnId="{D945C32C-322F-47F5-B74B-FA86A2DF1458}">
      <dgm:prSet/>
      <dgm:spPr/>
      <dgm:t>
        <a:bodyPr/>
        <a:lstStyle/>
        <a:p>
          <a:endParaRPr lang="ru-RU"/>
        </a:p>
      </dgm:t>
    </dgm:pt>
    <dgm:pt modelId="{1E53C101-1A59-4324-ACA3-DED02389A506}" type="sibTrans" cxnId="{D945C32C-322F-47F5-B74B-FA86A2DF1458}">
      <dgm:prSet/>
      <dgm:spPr/>
      <dgm:t>
        <a:bodyPr/>
        <a:lstStyle/>
        <a:p>
          <a:endParaRPr lang="ru-RU"/>
        </a:p>
      </dgm:t>
    </dgm:pt>
    <dgm:pt modelId="{56ECB3F1-3723-4123-92AF-D26FAFB3A215}" type="pres">
      <dgm:prSet presAssocID="{9D2A4CB6-4931-443F-BBE7-9133C0044B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7A93D-C42E-4C09-9D4A-E8176C2B401C}" type="pres">
      <dgm:prSet presAssocID="{A2765016-0CE7-4038-AA5D-C794BBD5D05D}" presName="composite" presStyleCnt="0"/>
      <dgm:spPr/>
    </dgm:pt>
    <dgm:pt modelId="{B40EE211-BF64-4B0A-8EA0-48879ACA4CE1}" type="pres">
      <dgm:prSet presAssocID="{A2765016-0CE7-4038-AA5D-C794BBD5D05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0E69D-EBF1-41FD-8BD0-576087432278}" type="pres">
      <dgm:prSet presAssocID="{A2765016-0CE7-4038-AA5D-C794BBD5D05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CB95B-2930-4F73-A035-034D62E8E5F7}" type="pres">
      <dgm:prSet presAssocID="{D9A68102-803A-4AB9-BE65-2D0BA68B4672}" presName="sp" presStyleCnt="0"/>
      <dgm:spPr/>
    </dgm:pt>
    <dgm:pt modelId="{3B684A02-8940-4C53-AFE5-9675A9C1BCD0}" type="pres">
      <dgm:prSet presAssocID="{1552D355-5625-4897-A9A7-A6B3478C0794}" presName="composite" presStyleCnt="0"/>
      <dgm:spPr/>
    </dgm:pt>
    <dgm:pt modelId="{E2E54F3D-7A62-4499-B319-FDF036D558A4}" type="pres">
      <dgm:prSet presAssocID="{1552D355-5625-4897-A9A7-A6B3478C079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C0AC7-9BC1-428E-A1ED-396929911436}" type="pres">
      <dgm:prSet presAssocID="{1552D355-5625-4897-A9A7-A6B3478C079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5C32C-322F-47F5-B74B-FA86A2DF1458}" srcId="{A2765016-0CE7-4038-AA5D-C794BBD5D05D}" destId="{061F02EB-3824-4343-9198-4DB15C166EAE}" srcOrd="1" destOrd="0" parTransId="{BDAF15D1-3223-456F-A952-7F6BBB1EF8B7}" sibTransId="{1E53C101-1A59-4324-ACA3-DED02389A506}"/>
    <dgm:cxn modelId="{13BC132C-E575-4C27-8C43-D83DF136B08B}" type="presOf" srcId="{1552D355-5625-4897-A9A7-A6B3478C0794}" destId="{E2E54F3D-7A62-4499-B319-FDF036D558A4}" srcOrd="0" destOrd="0" presId="urn:microsoft.com/office/officeart/2005/8/layout/chevron2"/>
    <dgm:cxn modelId="{8951D3D8-1E64-4855-9551-2D70A6E0B946}" srcId="{1552D355-5625-4897-A9A7-A6B3478C0794}" destId="{034926B8-E0E6-488B-B2A9-6D855112F1F5}" srcOrd="0" destOrd="0" parTransId="{04F3659D-16B8-40AA-B610-F9925572F3BE}" sibTransId="{AE0FABE3-13AE-4FFC-9119-22C5F5DA7845}"/>
    <dgm:cxn modelId="{B628DD9F-8FBA-41FC-9A04-2FDA83C15844}" srcId="{1552D355-5625-4897-A9A7-A6B3478C0794}" destId="{3C5F7D5F-ED50-474F-958E-C6D3CAED9DC3}" srcOrd="1" destOrd="0" parTransId="{9E0FF87F-F060-4701-99B2-33D440201CBB}" sibTransId="{D8382BC8-8D85-4BDC-B8E0-06E53F9FD8DE}"/>
    <dgm:cxn modelId="{A9F3601F-35F0-4B43-85E2-83EA2A08FD43}" srcId="{9D2A4CB6-4931-443F-BBE7-9133C0044B41}" destId="{1552D355-5625-4897-A9A7-A6B3478C0794}" srcOrd="1" destOrd="0" parTransId="{CE32F560-3838-494B-8E06-B446D977E442}" sibTransId="{E9DD14BB-FD4D-440D-829E-497B2B865810}"/>
    <dgm:cxn modelId="{55C53EA6-14A4-4555-8356-3303D0AA4F63}" srcId="{9D2A4CB6-4931-443F-BBE7-9133C0044B41}" destId="{A2765016-0CE7-4038-AA5D-C794BBD5D05D}" srcOrd="0" destOrd="0" parTransId="{06AFD189-0DF4-4D4F-B1D8-180091E881DA}" sibTransId="{D9A68102-803A-4AB9-BE65-2D0BA68B4672}"/>
    <dgm:cxn modelId="{8C168FE1-E676-4A9D-9CAF-6CAB13BDEC3B}" type="presOf" srcId="{A2765016-0CE7-4038-AA5D-C794BBD5D05D}" destId="{B40EE211-BF64-4B0A-8EA0-48879ACA4CE1}" srcOrd="0" destOrd="0" presId="urn:microsoft.com/office/officeart/2005/8/layout/chevron2"/>
    <dgm:cxn modelId="{31340761-F3EC-41FF-9D82-02C462C48613}" type="presOf" srcId="{B1ED116E-07D5-4F4B-B023-5A90DC54A7B8}" destId="{FDC0E69D-EBF1-41FD-8BD0-576087432278}" srcOrd="0" destOrd="0" presId="urn:microsoft.com/office/officeart/2005/8/layout/chevron2"/>
    <dgm:cxn modelId="{79EBC166-5BE1-4B9C-9F6A-D89A651DC48A}" type="presOf" srcId="{061F02EB-3824-4343-9198-4DB15C166EAE}" destId="{FDC0E69D-EBF1-41FD-8BD0-576087432278}" srcOrd="0" destOrd="1" presId="urn:microsoft.com/office/officeart/2005/8/layout/chevron2"/>
    <dgm:cxn modelId="{74FD7794-BA89-4639-B815-61F264751BEA}" type="presOf" srcId="{034926B8-E0E6-488B-B2A9-6D855112F1F5}" destId="{16DC0AC7-9BC1-428E-A1ED-396929911436}" srcOrd="0" destOrd="0" presId="urn:microsoft.com/office/officeart/2005/8/layout/chevron2"/>
    <dgm:cxn modelId="{0226BB92-DEBE-45F2-AD5D-378A0A064590}" srcId="{A2765016-0CE7-4038-AA5D-C794BBD5D05D}" destId="{B1ED116E-07D5-4F4B-B023-5A90DC54A7B8}" srcOrd="0" destOrd="0" parTransId="{BEA1CF98-3142-4A60-B922-79959DA37984}" sibTransId="{6C5540FF-5EB4-4906-A947-94829C7B46E9}"/>
    <dgm:cxn modelId="{DF40DF4E-F5D8-49C7-B138-056D0631D76C}" type="presOf" srcId="{3C5F7D5F-ED50-474F-958E-C6D3CAED9DC3}" destId="{16DC0AC7-9BC1-428E-A1ED-396929911436}" srcOrd="0" destOrd="1" presId="urn:microsoft.com/office/officeart/2005/8/layout/chevron2"/>
    <dgm:cxn modelId="{BF99C20D-64D0-458D-827F-742B952C2267}" type="presOf" srcId="{9D2A4CB6-4931-443F-BBE7-9133C0044B41}" destId="{56ECB3F1-3723-4123-92AF-D26FAFB3A215}" srcOrd="0" destOrd="0" presId="urn:microsoft.com/office/officeart/2005/8/layout/chevron2"/>
    <dgm:cxn modelId="{936D1F21-59ED-4AA5-BE85-5E47370FBD4A}" type="presParOf" srcId="{56ECB3F1-3723-4123-92AF-D26FAFB3A215}" destId="{7497A93D-C42E-4C09-9D4A-E8176C2B401C}" srcOrd="0" destOrd="0" presId="urn:microsoft.com/office/officeart/2005/8/layout/chevron2"/>
    <dgm:cxn modelId="{83D0A483-07DC-45FA-8568-E65B47B40F29}" type="presParOf" srcId="{7497A93D-C42E-4C09-9D4A-E8176C2B401C}" destId="{B40EE211-BF64-4B0A-8EA0-48879ACA4CE1}" srcOrd="0" destOrd="0" presId="urn:microsoft.com/office/officeart/2005/8/layout/chevron2"/>
    <dgm:cxn modelId="{03ABA745-E44B-4125-8806-0A7A441F670F}" type="presParOf" srcId="{7497A93D-C42E-4C09-9D4A-E8176C2B401C}" destId="{FDC0E69D-EBF1-41FD-8BD0-576087432278}" srcOrd="1" destOrd="0" presId="urn:microsoft.com/office/officeart/2005/8/layout/chevron2"/>
    <dgm:cxn modelId="{25A2E358-4B76-4FC5-BB3A-F24AE95A7042}" type="presParOf" srcId="{56ECB3F1-3723-4123-92AF-D26FAFB3A215}" destId="{33FCB95B-2930-4F73-A035-034D62E8E5F7}" srcOrd="1" destOrd="0" presId="urn:microsoft.com/office/officeart/2005/8/layout/chevron2"/>
    <dgm:cxn modelId="{FFBB779B-DB3C-4AE2-8173-B92C06B04E6B}" type="presParOf" srcId="{56ECB3F1-3723-4123-92AF-D26FAFB3A215}" destId="{3B684A02-8940-4C53-AFE5-9675A9C1BCD0}" srcOrd="2" destOrd="0" presId="urn:microsoft.com/office/officeart/2005/8/layout/chevron2"/>
    <dgm:cxn modelId="{927FE111-04DB-418A-9926-BF9CD052AAA4}" type="presParOf" srcId="{3B684A02-8940-4C53-AFE5-9675A9C1BCD0}" destId="{E2E54F3D-7A62-4499-B319-FDF036D558A4}" srcOrd="0" destOrd="0" presId="urn:microsoft.com/office/officeart/2005/8/layout/chevron2"/>
    <dgm:cxn modelId="{94AFC7E0-3653-4B89-8A54-22F452618923}" type="presParOf" srcId="{3B684A02-8940-4C53-AFE5-9675A9C1BCD0}" destId="{16DC0AC7-9BC1-428E-A1ED-3969299114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400" b="1" dirty="0">
              <a:latin typeface="Arial Black" pitchFamily="34" charset="0"/>
            </a:rPr>
            <a:t>РАСХОДЫ БЮДЖЕТА</a:t>
          </a:r>
        </a:p>
        <a:p>
          <a:pPr algn="ctr"/>
          <a:r>
            <a:rPr lang="ru-RU" sz="2000" b="1" dirty="0">
              <a:latin typeface="Arial Black" pitchFamily="34" charset="0"/>
            </a:rPr>
            <a:t>3 581,0                млн руб.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F7C8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35B19D"/>
        </a:solidFill>
      </dgm:spPr>
      <dgm:t>
        <a:bodyPr/>
        <a:lstStyle/>
        <a:p>
          <a:endParaRPr lang="ru-RU" dirty="0"/>
        </a:p>
      </dgm:t>
    </dgm:pt>
    <dgm:pt modelId="{D63A74EC-A1EC-4823-AB28-835C2DE63D58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DCC3FE-693B-414B-B117-CED46B41F278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475BA79-0666-4E93-B93A-83585DE992F8}" type="parTrans" cxnId="{D9AE8E11-B2DC-42EB-BADF-6E5B32D6203C}">
      <dgm:prSet/>
      <dgm:spPr>
        <a:solidFill>
          <a:srgbClr val="66FF99"/>
        </a:solidFill>
      </dgm:spPr>
      <dgm:t>
        <a:bodyPr/>
        <a:lstStyle/>
        <a:p>
          <a:endParaRPr lang="ru-RU" dirty="0"/>
        </a:p>
      </dgm:t>
    </dgm:pt>
    <dgm:pt modelId="{592678D5-D0F7-41CD-95A9-D3B08CD04021}" type="sibTrans" cxnId="{D9AE8E11-B2DC-42EB-BADF-6E5B32D6203C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306" custLinFactNeighborY="-1280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 custScaleY="92674" custRadScaleRad="126917" custRadScaleInc="162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 custScaleY="96337" custRadScaleRad="110417" custRadScaleInc="126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2" presStyleCnt="8" custLinFactNeighborX="-48461" custLinFactNeighborY="13265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2" presStyleCnt="8" custRadScaleRad="108359" custRadScaleInc="90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3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3" presStyleCnt="8" custScaleY="96336" custRadScaleRad="108269" custRadScaleInc="6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4" presStyleCnt="8" custScaleY="96336" custRadScaleRad="104546" custRadScaleInc="46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8" custScaleX="100002" custScaleY="101833" custRadScaleRad="120661" custRadScaleInc="44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0AA1E-91BF-47DD-A00B-6F6CC5D02B26}" type="pres">
      <dgm:prSet presAssocID="{0475BA79-0666-4E93-B93A-83585DE992F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BFEB935E-506F-4918-85BA-1DDB21E1270B}" type="pres">
      <dgm:prSet presAssocID="{0475BA79-0666-4E93-B93A-83585DE992F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8F29AB7-2573-436C-AC8D-FDD47CE7373C}" type="pres">
      <dgm:prSet presAssocID="{B4DCC3FE-693B-414B-B117-CED46B41F278}" presName="node" presStyleLbl="node1" presStyleIdx="6" presStyleCnt="8" custScaleY="96336" custRadScaleRad="107982" custRadScaleInc="-26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ScaleY="96337" custRadScaleRad="90180" custRadScaleInc="-29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2FC7E-7A65-493C-9514-B0D9988D23D0}" type="presOf" srcId="{66E51CD7-05D6-4658-BDAA-92C6F3E19708}" destId="{553B84E4-4A31-43DB-B3BF-8E8EF2B79F2D}" srcOrd="0" destOrd="0" presId="urn:microsoft.com/office/officeart/2005/8/layout/radial5"/>
    <dgm:cxn modelId="{BDBC8127-C9A5-4636-AF0A-79E42F53D923}" srcId="{6F647F05-65E5-443B-9310-4AF895EEC1B0}" destId="{D2A69AB7-A0A6-4501-95CD-2902A3384DE3}" srcOrd="2" destOrd="0" parTransId="{9DEE7B50-C1CB-48D2-999B-DF1098A88396}" sibTransId="{B4AB27D7-F679-4C2F-B351-354C992C8F30}"/>
    <dgm:cxn modelId="{ECBC74DB-A8C5-48C4-BE25-9E0BB4F918C7}" type="presOf" srcId="{77DF95E1-3397-43CE-99EF-E82D1E9B2066}" destId="{7A035AEB-3A20-4DC3-9A60-032AB2743B03}" srcOrd="0" destOrd="0" presId="urn:microsoft.com/office/officeart/2005/8/layout/radial5"/>
    <dgm:cxn modelId="{96CAEDF6-B626-4DCE-9114-2B66383D4446}" type="presOf" srcId="{4B1A8440-411B-4A5D-AFC7-3583C59ADD0E}" destId="{73BC26A8-8D0F-45E6-9E3B-37EADD227262}" srcOrd="0" destOrd="0" presId="urn:microsoft.com/office/officeart/2005/8/layout/radial5"/>
    <dgm:cxn modelId="{1D17BD44-CD49-4065-AD78-E7BEDB6E03B2}" type="presOf" srcId="{62E153EB-408C-4CB3-B6CA-2A439518E14B}" destId="{83F11675-07D9-406F-853D-13FD28BBB805}" srcOrd="0" destOrd="0" presId="urn:microsoft.com/office/officeart/2005/8/layout/radial5"/>
    <dgm:cxn modelId="{AABA8115-8E5B-4C7A-8FCF-70E3DF656C33}" type="presOf" srcId="{3BA0FA79-0F0A-4F39-8C6F-85BF113366C3}" destId="{E0AC84DD-2093-416F-85DE-E547FE520660}" srcOrd="0" destOrd="0" presId="urn:microsoft.com/office/officeart/2005/8/layout/radial5"/>
    <dgm:cxn modelId="{CFD0437F-D084-40FF-AA5E-FBADC8622D65}" type="presOf" srcId="{D78F1D4C-A2EF-4C56-940B-FB3F18A7298D}" destId="{EDA34655-9131-4731-957F-5382F53A0660}" srcOrd="0" destOrd="0" presId="urn:microsoft.com/office/officeart/2005/8/layout/radial5"/>
    <dgm:cxn modelId="{4E9595D7-3EAB-4B0A-A534-619DFBF32A7E}" type="presOf" srcId="{082CE592-953F-441B-B0C2-F864433A8493}" destId="{A0E222DD-64BD-4A89-BBB9-2B80D8318D4A}" srcOrd="0" destOrd="0" presId="urn:microsoft.com/office/officeart/2005/8/layout/radial5"/>
    <dgm:cxn modelId="{140CAC16-F2E3-436D-8322-3AE2C7F2425B}" type="presOf" srcId="{BC4B6763-2F33-4CCB-B9CC-377BBD0F0800}" destId="{E3A5A4EE-729B-477E-AEA8-7FC61FA6B941}" srcOrd="1" destOrd="0" presId="urn:microsoft.com/office/officeart/2005/8/layout/radial5"/>
    <dgm:cxn modelId="{FF3076B4-E091-49DD-B49A-92980F9DC17C}" type="presOf" srcId="{D63A74EC-A1EC-4823-AB28-835C2DE63D58}" destId="{E2EC1D87-F728-458A-8AB1-7A3D78F9D25E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6B0792EB-14CB-4090-AC70-A25FF5E88619}" type="presOf" srcId="{6F647F05-65E5-443B-9310-4AF895EEC1B0}" destId="{ED72E44C-8498-48F8-9652-E5DD6AC5818D}" srcOrd="0" destOrd="0" presId="urn:microsoft.com/office/officeart/2005/8/layout/radial5"/>
    <dgm:cxn modelId="{26C21215-A672-487F-B8AD-FA644853519C}" type="presOf" srcId="{D2A69AB7-A0A6-4501-95CD-2902A3384DE3}" destId="{FED909B6-8F19-4D98-AAC2-EBEEF4830C2B}" srcOrd="0" destOrd="0" presId="urn:microsoft.com/office/officeart/2005/8/layout/radial5"/>
    <dgm:cxn modelId="{E4541B16-98AD-47A0-AD93-204839495414}" type="presOf" srcId="{082CE592-953F-441B-B0C2-F864433A8493}" destId="{839DF450-14DD-4280-9AEE-DA73938E9B9D}" srcOrd="1" destOrd="0" presId="urn:microsoft.com/office/officeart/2005/8/layout/radial5"/>
    <dgm:cxn modelId="{8987C075-AD4B-49C0-B2EB-A5D15753E4D9}" type="presOf" srcId="{8D513BD1-7137-4BB2-A1F4-1B02EFB0F34F}" destId="{4731EA70-1FA8-49F5-A6BF-4AE9CB97C303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5F2F922B-41A0-473B-BD4F-6ED002CEF04C}" type="presOf" srcId="{9DEE7B50-C1CB-48D2-999B-DF1098A88396}" destId="{881BA4B6-6173-4BE7-ACB0-127409627ABA}" srcOrd="1" destOrd="0" presId="urn:microsoft.com/office/officeart/2005/8/layout/radial5"/>
    <dgm:cxn modelId="{0C35920D-D535-4FB3-934B-D5AA0C389646}" type="presOf" srcId="{6B4A9C71-5243-4375-98C7-BA189146832B}" destId="{8B82EA68-B59A-424E-9756-C221A13DB47F}" srcOrd="0" destOrd="0" presId="urn:microsoft.com/office/officeart/2005/8/layout/radial5"/>
    <dgm:cxn modelId="{8C433064-A8F8-4E69-B526-334F53C80863}" type="presOf" srcId="{8D513BD1-7137-4BB2-A1F4-1B02EFB0F34F}" destId="{8D15C70B-27DC-4BC4-8B54-1A6B8CC1DBC1}" srcOrd="1" destOrd="0" presId="urn:microsoft.com/office/officeart/2005/8/layout/radial5"/>
    <dgm:cxn modelId="{8C24F401-CB88-40E5-9CBA-91CCF223B04F}" type="presOf" srcId="{9F96D360-CB55-48DB-9778-BF90DCE1129E}" destId="{69EA0517-EDCB-4CEB-899F-D56DCF7B4404}" srcOrd="0" destOrd="0" presId="urn:microsoft.com/office/officeart/2005/8/layout/radial5"/>
    <dgm:cxn modelId="{ABB8D3AC-32ED-44B8-98D1-601987ACC1D1}" srcId="{6F647F05-65E5-443B-9310-4AF895EEC1B0}" destId="{9F96D360-CB55-48DB-9778-BF90DCE1129E}" srcOrd="3" destOrd="0" parTransId="{BC4B6763-2F33-4CCB-B9CC-377BBD0F0800}" sibTransId="{286A4893-ECEC-4EFE-BAC3-3F1C84511E21}"/>
    <dgm:cxn modelId="{54059384-7D56-4783-9E6B-CB7051B26B45}" srcId="{6F647F05-65E5-443B-9310-4AF895EEC1B0}" destId="{62E153EB-408C-4CB3-B6CA-2A439518E14B}" srcOrd="4" destOrd="0" parTransId="{77DF95E1-3397-43CE-99EF-E82D1E9B2066}" sibTransId="{69F9F7AF-4DAB-4B6C-A26F-22C945FB8A80}"/>
    <dgm:cxn modelId="{CA7AC62F-61C9-4C2D-A6CA-F11C525B7FCB}" type="presOf" srcId="{66E51CD7-05D6-4658-BDAA-92C6F3E19708}" destId="{C47D9E4B-AD47-4E79-B529-9B264E8F4F6B}" srcOrd="1" destOrd="0" presId="urn:microsoft.com/office/officeart/2005/8/layout/radial5"/>
    <dgm:cxn modelId="{F14F1F37-CD90-4DEF-B315-BC5E64656F92}" type="presOf" srcId="{77DF95E1-3397-43CE-99EF-E82D1E9B2066}" destId="{4273F29E-B93C-44D6-A671-FCDC77ED9BA3}" srcOrd="1" destOrd="0" presId="urn:microsoft.com/office/officeart/2005/8/layout/radial5"/>
    <dgm:cxn modelId="{975F0B35-C045-4E7F-94BD-8D08974DADBA}" type="presOf" srcId="{B4DCC3FE-693B-414B-B117-CED46B41F278}" destId="{F8F29AB7-2573-436C-AC8D-FDD47CE7373C}" srcOrd="0" destOrd="0" presId="urn:microsoft.com/office/officeart/2005/8/layout/radial5"/>
    <dgm:cxn modelId="{58A2F4E9-1A0D-4551-8012-F8860732044C}" type="presOf" srcId="{08170AFC-8E89-4179-A96D-636AFFD8C3F3}" destId="{53D78D63-5F88-4163-9535-46A64127BD3A}" srcOrd="1" destOrd="0" presId="urn:microsoft.com/office/officeart/2005/8/layout/radial5"/>
    <dgm:cxn modelId="{268A275D-379A-4596-AE34-64E9E5C193E4}" type="presOf" srcId="{0475BA79-0666-4E93-B93A-83585DE992F8}" destId="{BFEB935E-506F-4918-85BA-1DDB21E1270B}" srcOrd="1" destOrd="0" presId="urn:microsoft.com/office/officeart/2005/8/layout/radial5"/>
    <dgm:cxn modelId="{D9AE8E11-B2DC-42EB-BADF-6E5B32D6203C}" srcId="{6F647F05-65E5-443B-9310-4AF895EEC1B0}" destId="{B4DCC3FE-693B-414B-B117-CED46B41F278}" srcOrd="6" destOrd="0" parTransId="{0475BA79-0666-4E93-B93A-83585DE992F8}" sibTransId="{592678D5-D0F7-41CD-95A9-D3B08CD04021}"/>
    <dgm:cxn modelId="{705A46E2-1D3C-438E-8B1B-545EF01A1383}" type="presOf" srcId="{BC4B6763-2F33-4CCB-B9CC-377BBD0F0800}" destId="{A0B7EB92-DF16-476D-BB87-6C0D26E26F61}" srcOrd="0" destOrd="0" presId="urn:microsoft.com/office/officeart/2005/8/layout/radial5"/>
    <dgm:cxn modelId="{7D79A19D-1418-4309-BDD4-4CE53D527455}" type="presOf" srcId="{08170AFC-8E89-4179-A96D-636AFFD8C3F3}" destId="{DF27FC25-052B-426A-9E06-117E992234F6}" srcOrd="0" destOrd="0" presId="urn:microsoft.com/office/officeart/2005/8/layout/radial5"/>
    <dgm:cxn modelId="{93DAE001-470E-4250-9F7C-1F218FEBCB21}" type="presOf" srcId="{9DEE7B50-C1CB-48D2-999B-DF1098A88396}" destId="{2F5553CB-2478-4421-B002-5FA728364A7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D5290AB-F95D-4FE2-A659-312DAC05D462}" type="presOf" srcId="{0475BA79-0666-4E93-B93A-83585DE992F8}" destId="{34B0AA1E-91BF-47DD-A00B-6F6CC5D02B26}" srcOrd="0" destOrd="0" presId="urn:microsoft.com/office/officeart/2005/8/layout/radial5"/>
    <dgm:cxn modelId="{E99AE456-A9DA-4A17-813B-22F693312DE4}" type="presParOf" srcId="{8B82EA68-B59A-424E-9756-C221A13DB47F}" destId="{ED72E44C-8498-48F8-9652-E5DD6AC5818D}" srcOrd="0" destOrd="0" presId="urn:microsoft.com/office/officeart/2005/8/layout/radial5"/>
    <dgm:cxn modelId="{9058604F-BA53-420F-A301-39CC66D9666E}" type="presParOf" srcId="{8B82EA68-B59A-424E-9756-C221A13DB47F}" destId="{4731EA70-1FA8-49F5-A6BF-4AE9CB97C303}" srcOrd="1" destOrd="0" presId="urn:microsoft.com/office/officeart/2005/8/layout/radial5"/>
    <dgm:cxn modelId="{512A194D-044C-496F-B437-700A17432F52}" type="presParOf" srcId="{4731EA70-1FA8-49F5-A6BF-4AE9CB97C303}" destId="{8D15C70B-27DC-4BC4-8B54-1A6B8CC1DBC1}" srcOrd="0" destOrd="0" presId="urn:microsoft.com/office/officeart/2005/8/layout/radial5"/>
    <dgm:cxn modelId="{CB14E0E9-3CC3-49EA-8C68-11EF73C64A19}" type="presParOf" srcId="{8B82EA68-B59A-424E-9756-C221A13DB47F}" destId="{E2EC1D87-F728-458A-8AB1-7A3D78F9D25E}" srcOrd="2" destOrd="0" presId="urn:microsoft.com/office/officeart/2005/8/layout/radial5"/>
    <dgm:cxn modelId="{29A1ECEB-9497-483A-BA65-DB610BEEA4A5}" type="presParOf" srcId="{8B82EA68-B59A-424E-9756-C221A13DB47F}" destId="{A0E222DD-64BD-4A89-BBB9-2B80D8318D4A}" srcOrd="3" destOrd="0" presId="urn:microsoft.com/office/officeart/2005/8/layout/radial5"/>
    <dgm:cxn modelId="{31E62B56-AF47-40EE-A209-C2CD126183CC}" type="presParOf" srcId="{A0E222DD-64BD-4A89-BBB9-2B80D8318D4A}" destId="{839DF450-14DD-4280-9AEE-DA73938E9B9D}" srcOrd="0" destOrd="0" presId="urn:microsoft.com/office/officeart/2005/8/layout/radial5"/>
    <dgm:cxn modelId="{B708A64C-86F2-4590-BFD3-FC9A9D6DDBF1}" type="presParOf" srcId="{8B82EA68-B59A-424E-9756-C221A13DB47F}" destId="{73BC26A8-8D0F-45E6-9E3B-37EADD227262}" srcOrd="4" destOrd="0" presId="urn:microsoft.com/office/officeart/2005/8/layout/radial5"/>
    <dgm:cxn modelId="{BBD23B0A-CAB2-465B-96F6-2771537757BE}" type="presParOf" srcId="{8B82EA68-B59A-424E-9756-C221A13DB47F}" destId="{2F5553CB-2478-4421-B002-5FA728364A78}" srcOrd="5" destOrd="0" presId="urn:microsoft.com/office/officeart/2005/8/layout/radial5"/>
    <dgm:cxn modelId="{96B922B0-CC58-40FC-A0DE-C081A4450D74}" type="presParOf" srcId="{2F5553CB-2478-4421-B002-5FA728364A78}" destId="{881BA4B6-6173-4BE7-ACB0-127409627ABA}" srcOrd="0" destOrd="0" presId="urn:microsoft.com/office/officeart/2005/8/layout/radial5"/>
    <dgm:cxn modelId="{E74106A1-9526-4244-9E46-2843401A0291}" type="presParOf" srcId="{8B82EA68-B59A-424E-9756-C221A13DB47F}" destId="{FED909B6-8F19-4D98-AAC2-EBEEF4830C2B}" srcOrd="6" destOrd="0" presId="urn:microsoft.com/office/officeart/2005/8/layout/radial5"/>
    <dgm:cxn modelId="{1A495F53-9F48-448D-9BA9-6C9F9755ABD6}" type="presParOf" srcId="{8B82EA68-B59A-424E-9756-C221A13DB47F}" destId="{A0B7EB92-DF16-476D-BB87-6C0D26E26F61}" srcOrd="7" destOrd="0" presId="urn:microsoft.com/office/officeart/2005/8/layout/radial5"/>
    <dgm:cxn modelId="{3AA1E0D1-DC15-4366-9561-93ADF1582FA7}" type="presParOf" srcId="{A0B7EB92-DF16-476D-BB87-6C0D26E26F61}" destId="{E3A5A4EE-729B-477E-AEA8-7FC61FA6B941}" srcOrd="0" destOrd="0" presId="urn:microsoft.com/office/officeart/2005/8/layout/radial5"/>
    <dgm:cxn modelId="{53C2D189-E13D-4DD1-9933-91B6831961B9}" type="presParOf" srcId="{8B82EA68-B59A-424E-9756-C221A13DB47F}" destId="{69EA0517-EDCB-4CEB-899F-D56DCF7B4404}" srcOrd="8" destOrd="0" presId="urn:microsoft.com/office/officeart/2005/8/layout/radial5"/>
    <dgm:cxn modelId="{FC9EF390-BFA2-45D7-853E-D2CC9142E840}" type="presParOf" srcId="{8B82EA68-B59A-424E-9756-C221A13DB47F}" destId="{7A035AEB-3A20-4DC3-9A60-032AB2743B03}" srcOrd="9" destOrd="0" presId="urn:microsoft.com/office/officeart/2005/8/layout/radial5"/>
    <dgm:cxn modelId="{3E54CECD-164D-40A0-9A3F-ABA8C8580E6B}" type="presParOf" srcId="{7A035AEB-3A20-4DC3-9A60-032AB2743B03}" destId="{4273F29E-B93C-44D6-A671-FCDC77ED9BA3}" srcOrd="0" destOrd="0" presId="urn:microsoft.com/office/officeart/2005/8/layout/radial5"/>
    <dgm:cxn modelId="{7D04543C-BB17-4C03-86CF-E141256C8E92}" type="presParOf" srcId="{8B82EA68-B59A-424E-9756-C221A13DB47F}" destId="{83F11675-07D9-406F-853D-13FD28BBB805}" srcOrd="10" destOrd="0" presId="urn:microsoft.com/office/officeart/2005/8/layout/radial5"/>
    <dgm:cxn modelId="{2EBF40C9-B501-447F-B670-DC906982AD85}" type="presParOf" srcId="{8B82EA68-B59A-424E-9756-C221A13DB47F}" destId="{DF27FC25-052B-426A-9E06-117E992234F6}" srcOrd="11" destOrd="0" presId="urn:microsoft.com/office/officeart/2005/8/layout/radial5"/>
    <dgm:cxn modelId="{27491EE5-B7CA-4D30-BC42-03C5D9C43BB7}" type="presParOf" srcId="{DF27FC25-052B-426A-9E06-117E992234F6}" destId="{53D78D63-5F88-4163-9535-46A64127BD3A}" srcOrd="0" destOrd="0" presId="urn:microsoft.com/office/officeart/2005/8/layout/radial5"/>
    <dgm:cxn modelId="{84056C3D-6652-4026-82B9-55D75C1B64B4}" type="presParOf" srcId="{8B82EA68-B59A-424E-9756-C221A13DB47F}" destId="{EDA34655-9131-4731-957F-5382F53A0660}" srcOrd="12" destOrd="0" presId="urn:microsoft.com/office/officeart/2005/8/layout/radial5"/>
    <dgm:cxn modelId="{7D06ED06-E389-456A-890D-0600649792A4}" type="presParOf" srcId="{8B82EA68-B59A-424E-9756-C221A13DB47F}" destId="{34B0AA1E-91BF-47DD-A00B-6F6CC5D02B26}" srcOrd="13" destOrd="0" presId="urn:microsoft.com/office/officeart/2005/8/layout/radial5"/>
    <dgm:cxn modelId="{B5441796-F13A-461F-B084-34A9CC8E65D6}" type="presParOf" srcId="{34B0AA1E-91BF-47DD-A00B-6F6CC5D02B26}" destId="{BFEB935E-506F-4918-85BA-1DDB21E1270B}" srcOrd="0" destOrd="0" presId="urn:microsoft.com/office/officeart/2005/8/layout/radial5"/>
    <dgm:cxn modelId="{5029345C-A887-4423-A343-6551CBB6ABA1}" type="presParOf" srcId="{8B82EA68-B59A-424E-9756-C221A13DB47F}" destId="{F8F29AB7-2573-436C-AC8D-FDD47CE7373C}" srcOrd="14" destOrd="0" presId="urn:microsoft.com/office/officeart/2005/8/layout/radial5"/>
    <dgm:cxn modelId="{8676750E-9C6E-4BA7-9402-E253B41E6E50}" type="presParOf" srcId="{8B82EA68-B59A-424E-9756-C221A13DB47F}" destId="{553B84E4-4A31-43DB-B3BF-8E8EF2B79F2D}" srcOrd="15" destOrd="0" presId="urn:microsoft.com/office/officeart/2005/8/layout/radial5"/>
    <dgm:cxn modelId="{89B5732F-3535-4C99-AB96-7FD4CB2AC889}" type="presParOf" srcId="{553B84E4-4A31-43DB-B3BF-8E8EF2B79F2D}" destId="{C47D9E4B-AD47-4E79-B529-9B264E8F4F6B}" srcOrd="0" destOrd="0" presId="urn:microsoft.com/office/officeart/2005/8/layout/radial5"/>
    <dgm:cxn modelId="{C2DAF046-6AE0-48AF-830D-FC9B47CBB1D6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400" b="1" dirty="0">
              <a:latin typeface="Arial Black" pitchFamily="34" charset="0"/>
            </a:rPr>
            <a:t>РАСХОДЫ БЮДЖЕТА</a:t>
          </a:r>
        </a:p>
        <a:p>
          <a:pPr algn="ctr"/>
          <a:r>
            <a:rPr lang="ru-RU" sz="2000" b="1" dirty="0" smtClean="0">
              <a:latin typeface="Arial Black" pitchFamily="34" charset="0"/>
            </a:rPr>
            <a:t>2 780,7                </a:t>
          </a:r>
          <a:r>
            <a:rPr lang="ru-RU" sz="2000" b="1" dirty="0">
              <a:latin typeface="Arial Black" pitchFamily="34" charset="0"/>
            </a:rPr>
            <a:t>млн руб.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F7C8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35B19D"/>
        </a:solidFill>
      </dgm:spPr>
      <dgm:t>
        <a:bodyPr/>
        <a:lstStyle/>
        <a:p>
          <a:endParaRPr lang="ru-RU" dirty="0"/>
        </a:p>
      </dgm:t>
    </dgm:pt>
    <dgm:pt modelId="{D63A74EC-A1EC-4823-AB28-835C2DE63D58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DCC3FE-693B-414B-B117-CED46B41F278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475BA79-0666-4E93-B93A-83585DE992F8}" type="parTrans" cxnId="{D9AE8E11-B2DC-42EB-BADF-6E5B32D6203C}">
      <dgm:prSet/>
      <dgm:spPr>
        <a:solidFill>
          <a:srgbClr val="66FF99"/>
        </a:solidFill>
      </dgm:spPr>
      <dgm:t>
        <a:bodyPr/>
        <a:lstStyle/>
        <a:p>
          <a:endParaRPr lang="ru-RU" dirty="0"/>
        </a:p>
      </dgm:t>
    </dgm:pt>
    <dgm:pt modelId="{592678D5-D0F7-41CD-95A9-D3B08CD04021}" type="sibTrans" cxnId="{D9AE8E11-B2DC-42EB-BADF-6E5B32D6203C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306" custLinFactNeighborY="-1280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 custScaleY="92674" custRadScaleRad="126917" custRadScaleInc="162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 custScaleY="96337" custRadScaleRad="110417" custRadScaleInc="126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2" presStyleCnt="8" custLinFactNeighborX="-48461" custLinFactNeighborY="13265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2" presStyleCnt="8" custRadScaleRad="108359" custRadScaleInc="90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3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3" presStyleCnt="8" custScaleY="96336" custRadScaleRad="108269" custRadScaleInc="6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4" presStyleCnt="8" custScaleY="96336" custRadScaleRad="103246" custRadScaleInc="478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8" custScaleX="100002" custScaleY="101833" custRadScaleRad="120661" custRadScaleInc="44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0AA1E-91BF-47DD-A00B-6F6CC5D02B26}" type="pres">
      <dgm:prSet presAssocID="{0475BA79-0666-4E93-B93A-83585DE992F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BFEB935E-506F-4918-85BA-1DDB21E1270B}" type="pres">
      <dgm:prSet presAssocID="{0475BA79-0666-4E93-B93A-83585DE992F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8F29AB7-2573-436C-AC8D-FDD47CE7373C}" type="pres">
      <dgm:prSet presAssocID="{B4DCC3FE-693B-414B-B117-CED46B41F278}" presName="node" presStyleLbl="node1" presStyleIdx="6" presStyleCnt="8" custScaleY="96336" custRadScaleRad="107982" custRadScaleInc="-26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ScaleY="96337" custRadScaleRad="92246" custRadScaleInc="-290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C8127-C9A5-4636-AF0A-79E42F53D923}" srcId="{6F647F05-65E5-443B-9310-4AF895EEC1B0}" destId="{D2A69AB7-A0A6-4501-95CD-2902A3384DE3}" srcOrd="2" destOrd="0" parTransId="{9DEE7B50-C1CB-48D2-999B-DF1098A88396}" sibTransId="{B4AB27D7-F679-4C2F-B351-354C992C8F30}"/>
    <dgm:cxn modelId="{C831A840-666F-43E5-86EF-51D6352C2A8A}" type="presOf" srcId="{08170AFC-8E89-4179-A96D-636AFFD8C3F3}" destId="{DF27FC25-052B-426A-9E06-117E992234F6}" srcOrd="0" destOrd="0" presId="urn:microsoft.com/office/officeart/2005/8/layout/radial5"/>
    <dgm:cxn modelId="{7B1590FB-F9DE-41C6-AA47-35308337C4E8}" type="presOf" srcId="{08170AFC-8E89-4179-A96D-636AFFD8C3F3}" destId="{53D78D63-5F88-4163-9535-46A64127BD3A}" srcOrd="1" destOrd="0" presId="urn:microsoft.com/office/officeart/2005/8/layout/radial5"/>
    <dgm:cxn modelId="{E9014F8C-66A1-4648-AA66-E11561DAC490}" type="presOf" srcId="{D63A74EC-A1EC-4823-AB28-835C2DE63D58}" destId="{E2EC1D87-F728-458A-8AB1-7A3D78F9D25E}" srcOrd="0" destOrd="0" presId="urn:microsoft.com/office/officeart/2005/8/layout/radial5"/>
    <dgm:cxn modelId="{3161E51B-1B45-4679-9960-0A84C0E8FC08}" type="presOf" srcId="{9DEE7B50-C1CB-48D2-999B-DF1098A88396}" destId="{2F5553CB-2478-4421-B002-5FA728364A78}" srcOrd="0" destOrd="0" presId="urn:microsoft.com/office/officeart/2005/8/layout/radial5"/>
    <dgm:cxn modelId="{188F2B24-E0AC-40A2-A7C9-B17CCBD2CD1F}" type="presOf" srcId="{BC4B6763-2F33-4CCB-B9CC-377BBD0F0800}" destId="{E3A5A4EE-729B-477E-AEA8-7FC61FA6B941}" srcOrd="1" destOrd="0" presId="urn:microsoft.com/office/officeart/2005/8/layout/radial5"/>
    <dgm:cxn modelId="{20E6A0F8-52D3-48DE-8DC1-F662D17702F7}" type="presOf" srcId="{8D513BD1-7137-4BB2-A1F4-1B02EFB0F34F}" destId="{8D15C70B-27DC-4BC4-8B54-1A6B8CC1DBC1}" srcOrd="1" destOrd="0" presId="urn:microsoft.com/office/officeart/2005/8/layout/radial5"/>
    <dgm:cxn modelId="{8D3013FE-248D-4AE1-8C02-E2212AFEC401}" type="presOf" srcId="{3BA0FA79-0F0A-4F39-8C6F-85BF113366C3}" destId="{E0AC84DD-2093-416F-85DE-E547FE520660}" srcOrd="0" destOrd="0" presId="urn:microsoft.com/office/officeart/2005/8/layout/radial5"/>
    <dgm:cxn modelId="{52203C30-3A83-494C-BEEB-44AB52D14134}" type="presOf" srcId="{6F647F05-65E5-443B-9310-4AF895EEC1B0}" destId="{ED72E44C-8498-48F8-9652-E5DD6AC5818D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14EE594D-961B-4E3F-9E7D-2B07189AC803}" type="presOf" srcId="{0475BA79-0666-4E93-B93A-83585DE992F8}" destId="{BFEB935E-506F-4918-85BA-1DDB21E1270B}" srcOrd="1" destOrd="0" presId="urn:microsoft.com/office/officeart/2005/8/layout/radial5"/>
    <dgm:cxn modelId="{FBC24256-CDAB-47DD-9585-75013727E60B}" type="presOf" srcId="{9F96D360-CB55-48DB-9778-BF90DCE1129E}" destId="{69EA0517-EDCB-4CEB-899F-D56DCF7B4404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A894CE9F-0880-4F0B-8095-DC1AC73E8526}" type="presOf" srcId="{9DEE7B50-C1CB-48D2-999B-DF1098A88396}" destId="{881BA4B6-6173-4BE7-ACB0-127409627ABA}" srcOrd="1" destOrd="0" presId="urn:microsoft.com/office/officeart/2005/8/layout/radial5"/>
    <dgm:cxn modelId="{EC00A277-84AC-4194-99D1-7ABAF907E3EE}" type="presOf" srcId="{66E51CD7-05D6-4658-BDAA-92C6F3E19708}" destId="{C47D9E4B-AD47-4E79-B529-9B264E8F4F6B}" srcOrd="1" destOrd="0" presId="urn:microsoft.com/office/officeart/2005/8/layout/radial5"/>
    <dgm:cxn modelId="{EA93D12E-E205-4825-B8C6-745B9BA07BC2}" type="presOf" srcId="{B4DCC3FE-693B-414B-B117-CED46B41F278}" destId="{F8F29AB7-2573-436C-AC8D-FDD47CE7373C}" srcOrd="0" destOrd="0" presId="urn:microsoft.com/office/officeart/2005/8/layout/radial5"/>
    <dgm:cxn modelId="{B8FFC671-11C2-4625-BE4D-54C532D2322A}" type="presOf" srcId="{D2A69AB7-A0A6-4501-95CD-2902A3384DE3}" destId="{FED909B6-8F19-4D98-AAC2-EBEEF4830C2B}" srcOrd="0" destOrd="0" presId="urn:microsoft.com/office/officeart/2005/8/layout/radial5"/>
    <dgm:cxn modelId="{BD957B65-2324-4F47-865D-D2B1454A41C7}" type="presOf" srcId="{082CE592-953F-441B-B0C2-F864433A8493}" destId="{A0E222DD-64BD-4A89-BBB9-2B80D8318D4A}" srcOrd="0" destOrd="0" presId="urn:microsoft.com/office/officeart/2005/8/layout/radial5"/>
    <dgm:cxn modelId="{1F5907A2-4C41-4425-ADD3-8EF2D27B482F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7CE1556-0CF4-4BE0-B9F5-49444FB296CC}" type="presOf" srcId="{77DF95E1-3397-43CE-99EF-E82D1E9B2066}" destId="{4273F29E-B93C-44D6-A671-FCDC77ED9BA3}" srcOrd="1" destOrd="0" presId="urn:microsoft.com/office/officeart/2005/8/layout/radial5"/>
    <dgm:cxn modelId="{ABB8D3AC-32ED-44B8-98D1-601987ACC1D1}" srcId="{6F647F05-65E5-443B-9310-4AF895EEC1B0}" destId="{9F96D360-CB55-48DB-9778-BF90DCE1129E}" srcOrd="3" destOrd="0" parTransId="{BC4B6763-2F33-4CCB-B9CC-377BBD0F0800}" sibTransId="{286A4893-ECEC-4EFE-BAC3-3F1C84511E21}"/>
    <dgm:cxn modelId="{54059384-7D56-4783-9E6B-CB7051B26B45}" srcId="{6F647F05-65E5-443B-9310-4AF895EEC1B0}" destId="{62E153EB-408C-4CB3-B6CA-2A439518E14B}" srcOrd="4" destOrd="0" parTransId="{77DF95E1-3397-43CE-99EF-E82D1E9B2066}" sibTransId="{69F9F7AF-4DAB-4B6C-A26F-22C945FB8A80}"/>
    <dgm:cxn modelId="{1A8DE7C0-2BAF-41A8-819D-DD92F36ECA94}" type="presOf" srcId="{0475BA79-0666-4E93-B93A-83585DE992F8}" destId="{34B0AA1E-91BF-47DD-A00B-6F6CC5D02B26}" srcOrd="0" destOrd="0" presId="urn:microsoft.com/office/officeart/2005/8/layout/radial5"/>
    <dgm:cxn modelId="{78954197-1D1B-400E-8CBB-7348761C72E1}" type="presOf" srcId="{62E153EB-408C-4CB3-B6CA-2A439518E14B}" destId="{83F11675-07D9-406F-853D-13FD28BBB805}" srcOrd="0" destOrd="0" presId="urn:microsoft.com/office/officeart/2005/8/layout/radial5"/>
    <dgm:cxn modelId="{A2E6E3A2-E61C-4201-877F-790F5314625B}" type="presOf" srcId="{D78F1D4C-A2EF-4C56-940B-FB3F18A7298D}" destId="{EDA34655-9131-4731-957F-5382F53A0660}" srcOrd="0" destOrd="0" presId="urn:microsoft.com/office/officeart/2005/8/layout/radial5"/>
    <dgm:cxn modelId="{11D03F8F-C916-4754-A668-524F603D6FB5}" type="presOf" srcId="{6B4A9C71-5243-4375-98C7-BA189146832B}" destId="{8B82EA68-B59A-424E-9756-C221A13DB47F}" srcOrd="0" destOrd="0" presId="urn:microsoft.com/office/officeart/2005/8/layout/radial5"/>
    <dgm:cxn modelId="{D9AE8E11-B2DC-42EB-BADF-6E5B32D6203C}" srcId="{6F647F05-65E5-443B-9310-4AF895EEC1B0}" destId="{B4DCC3FE-693B-414B-B117-CED46B41F278}" srcOrd="6" destOrd="0" parTransId="{0475BA79-0666-4E93-B93A-83585DE992F8}" sibTransId="{592678D5-D0F7-41CD-95A9-D3B08CD04021}"/>
    <dgm:cxn modelId="{3C3E3DEA-9E7B-452C-8BE3-2D1B9684E418}" type="presOf" srcId="{77DF95E1-3397-43CE-99EF-E82D1E9B2066}" destId="{7A035AEB-3A20-4DC3-9A60-032AB2743B03}" srcOrd="0" destOrd="0" presId="urn:microsoft.com/office/officeart/2005/8/layout/radial5"/>
    <dgm:cxn modelId="{F3A8ADB1-06AC-4652-8357-87126D3003A0}" type="presOf" srcId="{BC4B6763-2F33-4CCB-B9CC-377BBD0F0800}" destId="{A0B7EB92-DF16-476D-BB87-6C0D26E26F61}" srcOrd="0" destOrd="0" presId="urn:microsoft.com/office/officeart/2005/8/layout/radial5"/>
    <dgm:cxn modelId="{5C1E2CC9-60BA-43BC-B18B-241979C9F2A9}" type="presOf" srcId="{66E51CD7-05D6-4658-BDAA-92C6F3E19708}" destId="{553B84E4-4A31-43DB-B3BF-8E8EF2B79F2D}" srcOrd="0" destOrd="0" presId="urn:microsoft.com/office/officeart/2005/8/layout/radial5"/>
    <dgm:cxn modelId="{FC696CE6-454B-472B-BF74-9DBFC5721FBC}" type="presOf" srcId="{4B1A8440-411B-4A5D-AFC7-3583C59ADD0E}" destId="{73BC26A8-8D0F-45E6-9E3B-37EADD227262}" srcOrd="0" destOrd="0" presId="urn:microsoft.com/office/officeart/2005/8/layout/radial5"/>
    <dgm:cxn modelId="{6A963C32-440D-488F-9C39-1EDE961A512C}" type="presOf" srcId="{8D513BD1-7137-4BB2-A1F4-1B02EFB0F34F}" destId="{4731EA70-1FA8-49F5-A6BF-4AE9CB97C303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F09E85BB-B16A-43DB-928E-BACBACB413C4}" type="presParOf" srcId="{8B82EA68-B59A-424E-9756-C221A13DB47F}" destId="{ED72E44C-8498-48F8-9652-E5DD6AC5818D}" srcOrd="0" destOrd="0" presId="urn:microsoft.com/office/officeart/2005/8/layout/radial5"/>
    <dgm:cxn modelId="{EDE6360D-0283-4CD5-A1FA-955A7B979C9F}" type="presParOf" srcId="{8B82EA68-B59A-424E-9756-C221A13DB47F}" destId="{4731EA70-1FA8-49F5-A6BF-4AE9CB97C303}" srcOrd="1" destOrd="0" presId="urn:microsoft.com/office/officeart/2005/8/layout/radial5"/>
    <dgm:cxn modelId="{D745A934-3D16-446A-A336-94129E1F99D2}" type="presParOf" srcId="{4731EA70-1FA8-49F5-A6BF-4AE9CB97C303}" destId="{8D15C70B-27DC-4BC4-8B54-1A6B8CC1DBC1}" srcOrd="0" destOrd="0" presId="urn:microsoft.com/office/officeart/2005/8/layout/radial5"/>
    <dgm:cxn modelId="{704F6DA2-2863-4FEF-B3FA-20E651B2FCD1}" type="presParOf" srcId="{8B82EA68-B59A-424E-9756-C221A13DB47F}" destId="{E2EC1D87-F728-458A-8AB1-7A3D78F9D25E}" srcOrd="2" destOrd="0" presId="urn:microsoft.com/office/officeart/2005/8/layout/radial5"/>
    <dgm:cxn modelId="{52AA5C73-EB71-494B-A2F7-0BEC6DCEADEB}" type="presParOf" srcId="{8B82EA68-B59A-424E-9756-C221A13DB47F}" destId="{A0E222DD-64BD-4A89-BBB9-2B80D8318D4A}" srcOrd="3" destOrd="0" presId="urn:microsoft.com/office/officeart/2005/8/layout/radial5"/>
    <dgm:cxn modelId="{3AF7668D-55CA-4293-ADA9-23AEBFF37DDF}" type="presParOf" srcId="{A0E222DD-64BD-4A89-BBB9-2B80D8318D4A}" destId="{839DF450-14DD-4280-9AEE-DA73938E9B9D}" srcOrd="0" destOrd="0" presId="urn:microsoft.com/office/officeart/2005/8/layout/radial5"/>
    <dgm:cxn modelId="{4B61244D-5A06-4CAE-96AE-D70215A7713E}" type="presParOf" srcId="{8B82EA68-B59A-424E-9756-C221A13DB47F}" destId="{73BC26A8-8D0F-45E6-9E3B-37EADD227262}" srcOrd="4" destOrd="0" presId="urn:microsoft.com/office/officeart/2005/8/layout/radial5"/>
    <dgm:cxn modelId="{F050EE91-3099-4C2A-A1C2-BAE6C07E24EA}" type="presParOf" srcId="{8B82EA68-B59A-424E-9756-C221A13DB47F}" destId="{2F5553CB-2478-4421-B002-5FA728364A78}" srcOrd="5" destOrd="0" presId="urn:microsoft.com/office/officeart/2005/8/layout/radial5"/>
    <dgm:cxn modelId="{CF3C9987-6ABF-44BF-AB0B-8448978613D1}" type="presParOf" srcId="{2F5553CB-2478-4421-B002-5FA728364A78}" destId="{881BA4B6-6173-4BE7-ACB0-127409627ABA}" srcOrd="0" destOrd="0" presId="urn:microsoft.com/office/officeart/2005/8/layout/radial5"/>
    <dgm:cxn modelId="{9E0A21EC-76D9-4929-8FD8-DE4C7C10BD4F}" type="presParOf" srcId="{8B82EA68-B59A-424E-9756-C221A13DB47F}" destId="{FED909B6-8F19-4D98-AAC2-EBEEF4830C2B}" srcOrd="6" destOrd="0" presId="urn:microsoft.com/office/officeart/2005/8/layout/radial5"/>
    <dgm:cxn modelId="{EC4FCD25-9836-4666-AAE5-1E9A1FE08408}" type="presParOf" srcId="{8B82EA68-B59A-424E-9756-C221A13DB47F}" destId="{A0B7EB92-DF16-476D-BB87-6C0D26E26F61}" srcOrd="7" destOrd="0" presId="urn:microsoft.com/office/officeart/2005/8/layout/radial5"/>
    <dgm:cxn modelId="{A5F85BB2-AC59-4084-B645-A8CE3ED74630}" type="presParOf" srcId="{A0B7EB92-DF16-476D-BB87-6C0D26E26F61}" destId="{E3A5A4EE-729B-477E-AEA8-7FC61FA6B941}" srcOrd="0" destOrd="0" presId="urn:microsoft.com/office/officeart/2005/8/layout/radial5"/>
    <dgm:cxn modelId="{FA095307-3672-41C3-BA8F-AFC627A59DF8}" type="presParOf" srcId="{8B82EA68-B59A-424E-9756-C221A13DB47F}" destId="{69EA0517-EDCB-4CEB-899F-D56DCF7B4404}" srcOrd="8" destOrd="0" presId="urn:microsoft.com/office/officeart/2005/8/layout/radial5"/>
    <dgm:cxn modelId="{5CC7185D-28AA-47FB-AA79-9AB822C9378E}" type="presParOf" srcId="{8B82EA68-B59A-424E-9756-C221A13DB47F}" destId="{7A035AEB-3A20-4DC3-9A60-032AB2743B03}" srcOrd="9" destOrd="0" presId="urn:microsoft.com/office/officeart/2005/8/layout/radial5"/>
    <dgm:cxn modelId="{8BD2C27C-52D0-4D3E-9788-AD1113B01B33}" type="presParOf" srcId="{7A035AEB-3A20-4DC3-9A60-032AB2743B03}" destId="{4273F29E-B93C-44D6-A671-FCDC77ED9BA3}" srcOrd="0" destOrd="0" presId="urn:microsoft.com/office/officeart/2005/8/layout/radial5"/>
    <dgm:cxn modelId="{B8ED31E0-22D5-4773-8B0F-82BED80855E7}" type="presParOf" srcId="{8B82EA68-B59A-424E-9756-C221A13DB47F}" destId="{83F11675-07D9-406F-853D-13FD28BBB805}" srcOrd="10" destOrd="0" presId="urn:microsoft.com/office/officeart/2005/8/layout/radial5"/>
    <dgm:cxn modelId="{81A1A0D8-0DAD-4F2A-9AF1-F44D45118DB4}" type="presParOf" srcId="{8B82EA68-B59A-424E-9756-C221A13DB47F}" destId="{DF27FC25-052B-426A-9E06-117E992234F6}" srcOrd="11" destOrd="0" presId="urn:microsoft.com/office/officeart/2005/8/layout/radial5"/>
    <dgm:cxn modelId="{C14DBB23-08B9-4E04-A07C-381F9A25E79C}" type="presParOf" srcId="{DF27FC25-052B-426A-9E06-117E992234F6}" destId="{53D78D63-5F88-4163-9535-46A64127BD3A}" srcOrd="0" destOrd="0" presId="urn:microsoft.com/office/officeart/2005/8/layout/radial5"/>
    <dgm:cxn modelId="{AA12C7EA-AD42-4327-B32F-584E0D44B784}" type="presParOf" srcId="{8B82EA68-B59A-424E-9756-C221A13DB47F}" destId="{EDA34655-9131-4731-957F-5382F53A0660}" srcOrd="12" destOrd="0" presId="urn:microsoft.com/office/officeart/2005/8/layout/radial5"/>
    <dgm:cxn modelId="{9A65D535-3B66-4CEA-9860-03C78B568CA1}" type="presParOf" srcId="{8B82EA68-B59A-424E-9756-C221A13DB47F}" destId="{34B0AA1E-91BF-47DD-A00B-6F6CC5D02B26}" srcOrd="13" destOrd="0" presId="urn:microsoft.com/office/officeart/2005/8/layout/radial5"/>
    <dgm:cxn modelId="{35696AD5-0B2A-443D-907D-73DC52AC76A0}" type="presParOf" srcId="{34B0AA1E-91BF-47DD-A00B-6F6CC5D02B26}" destId="{BFEB935E-506F-4918-85BA-1DDB21E1270B}" srcOrd="0" destOrd="0" presId="urn:microsoft.com/office/officeart/2005/8/layout/radial5"/>
    <dgm:cxn modelId="{73005158-8C44-4436-8F53-B78D1F379381}" type="presParOf" srcId="{8B82EA68-B59A-424E-9756-C221A13DB47F}" destId="{F8F29AB7-2573-436C-AC8D-FDD47CE7373C}" srcOrd="14" destOrd="0" presId="urn:microsoft.com/office/officeart/2005/8/layout/radial5"/>
    <dgm:cxn modelId="{AE6C488B-B29F-4B12-B3EB-C94550B4D10A}" type="presParOf" srcId="{8B82EA68-B59A-424E-9756-C221A13DB47F}" destId="{553B84E4-4A31-43DB-B3BF-8E8EF2B79F2D}" srcOrd="15" destOrd="0" presId="urn:microsoft.com/office/officeart/2005/8/layout/radial5"/>
    <dgm:cxn modelId="{7880F8A7-94BC-493E-A7F5-88F4A230E80D}" type="presParOf" srcId="{553B84E4-4A31-43DB-B3BF-8E8EF2B79F2D}" destId="{C47D9E4B-AD47-4E79-B529-9B264E8F4F6B}" srcOrd="0" destOrd="0" presId="urn:microsoft.com/office/officeart/2005/8/layout/radial5"/>
    <dgm:cxn modelId="{F49A7505-EA99-4196-87A0-E346F7AAD3CA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888F8-AAA8-4F3D-B63A-C8507F4396FA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CF9E2-4199-4C20-B6C9-47A7B4A5258C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Культура 1,9 %</a:t>
          </a:r>
          <a:endParaRPr lang="ru-RU" sz="2400" b="1" dirty="0">
            <a:latin typeface="Cambria" pitchFamily="18" charset="0"/>
          </a:endParaRPr>
        </a:p>
      </dgm:t>
    </dgm:pt>
    <dgm:pt modelId="{BD3388B8-C852-4F54-B9EA-4E67280514EE}" type="parTrans" cxnId="{816CB2D6-F1DD-4C1B-9FD0-959B20F14043}">
      <dgm:prSet/>
      <dgm:spPr/>
      <dgm:t>
        <a:bodyPr/>
        <a:lstStyle/>
        <a:p>
          <a:endParaRPr lang="ru-RU"/>
        </a:p>
      </dgm:t>
    </dgm:pt>
    <dgm:pt modelId="{0A37D59E-BA30-4F34-BAA8-9CA604197241}" type="sibTrans" cxnId="{816CB2D6-F1DD-4C1B-9FD0-959B20F1404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B2BE023-E129-4A8C-93D4-55DAFC0E7AAD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Социальная политика 9,1 %</a:t>
          </a:r>
          <a:endParaRPr lang="ru-RU" sz="2400" b="1" dirty="0">
            <a:latin typeface="Cambria" pitchFamily="18" charset="0"/>
          </a:endParaRPr>
        </a:p>
      </dgm:t>
    </dgm:pt>
    <dgm:pt modelId="{34394235-E680-48E4-8B45-EF52A15394EF}" type="parTrans" cxnId="{85182D68-5870-4131-A36B-73D1D0F891CA}">
      <dgm:prSet/>
      <dgm:spPr/>
      <dgm:t>
        <a:bodyPr/>
        <a:lstStyle/>
        <a:p>
          <a:endParaRPr lang="ru-RU"/>
        </a:p>
      </dgm:t>
    </dgm:pt>
    <dgm:pt modelId="{A46F710F-1733-41C3-957C-B31B62C02DE1}" type="sibTrans" cxnId="{85182D68-5870-4131-A36B-73D1D0F891C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661929CB-9308-4455-8BD3-9A60F40119D9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Образование </a:t>
          </a:r>
        </a:p>
        <a:p>
          <a:r>
            <a:rPr lang="ru-RU" sz="2400" b="1" dirty="0" smtClean="0">
              <a:latin typeface="Cambria" pitchFamily="18" charset="0"/>
            </a:rPr>
            <a:t>88,5 %</a:t>
          </a:r>
          <a:endParaRPr lang="ru-RU" sz="2400" b="1" dirty="0">
            <a:latin typeface="Cambria" pitchFamily="18" charset="0"/>
          </a:endParaRPr>
        </a:p>
      </dgm:t>
    </dgm:pt>
    <dgm:pt modelId="{B055FAA7-3648-42AC-BC0C-BCEE33A131CB}" type="parTrans" cxnId="{38032768-0905-4C45-9F8C-288DA017378C}">
      <dgm:prSet/>
      <dgm:spPr/>
      <dgm:t>
        <a:bodyPr/>
        <a:lstStyle/>
        <a:p>
          <a:endParaRPr lang="ru-RU"/>
        </a:p>
      </dgm:t>
    </dgm:pt>
    <dgm:pt modelId="{6DABA514-9E15-4BF2-80FB-1113DE0D617D}" type="sibTrans" cxnId="{38032768-0905-4C45-9F8C-288DA017378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2E707D71-6EAC-4EE4-8B97-A4193EF84A1C}" type="pres">
      <dgm:prSet presAssocID="{B35888F8-AAA8-4F3D-B63A-C8507F4396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5B3641-A7AD-49BC-A6C3-492FC35CC945}" type="pres">
      <dgm:prSet presAssocID="{B35888F8-AAA8-4F3D-B63A-C8507F4396FA}" presName="dot1" presStyleLbl="alignNode1" presStyleIdx="0" presStyleCnt="12"/>
      <dgm:spPr/>
    </dgm:pt>
    <dgm:pt modelId="{1379B257-4103-4ECC-90DE-2E54E53721CF}" type="pres">
      <dgm:prSet presAssocID="{B35888F8-AAA8-4F3D-B63A-C8507F4396FA}" presName="dot2" presStyleLbl="alignNode1" presStyleIdx="1" presStyleCnt="12"/>
      <dgm:spPr/>
    </dgm:pt>
    <dgm:pt modelId="{E661958F-3FE3-445B-8FC0-586257863C48}" type="pres">
      <dgm:prSet presAssocID="{B35888F8-AAA8-4F3D-B63A-C8507F4396FA}" presName="dot3" presStyleLbl="alignNode1" presStyleIdx="2" presStyleCnt="12"/>
      <dgm:spPr/>
    </dgm:pt>
    <dgm:pt modelId="{1802B884-AD39-437D-A935-A604E4AAFAFE}" type="pres">
      <dgm:prSet presAssocID="{B35888F8-AAA8-4F3D-B63A-C8507F4396FA}" presName="dot4" presStyleLbl="alignNode1" presStyleIdx="3" presStyleCnt="12"/>
      <dgm:spPr/>
    </dgm:pt>
    <dgm:pt modelId="{5B348935-3C0D-4B68-AA3F-11F55251F66E}" type="pres">
      <dgm:prSet presAssocID="{B35888F8-AAA8-4F3D-B63A-C8507F4396FA}" presName="dot5" presStyleLbl="alignNode1" presStyleIdx="4" presStyleCnt="12"/>
      <dgm:spPr/>
    </dgm:pt>
    <dgm:pt modelId="{C6E6C94E-3CB2-4152-B44A-D4108363718E}" type="pres">
      <dgm:prSet presAssocID="{B35888F8-AAA8-4F3D-B63A-C8507F4396FA}" presName="dotArrow1" presStyleLbl="alignNode1" presStyleIdx="5" presStyleCnt="12"/>
      <dgm:spPr/>
    </dgm:pt>
    <dgm:pt modelId="{D9BE33FA-76C4-4EFC-9ABF-BD0E0D416F77}" type="pres">
      <dgm:prSet presAssocID="{B35888F8-AAA8-4F3D-B63A-C8507F4396FA}" presName="dotArrow2" presStyleLbl="alignNode1" presStyleIdx="6" presStyleCnt="12"/>
      <dgm:spPr/>
    </dgm:pt>
    <dgm:pt modelId="{834927CA-18B3-4A96-8A7D-A6A8877B0E24}" type="pres">
      <dgm:prSet presAssocID="{B35888F8-AAA8-4F3D-B63A-C8507F4396FA}" presName="dotArrow3" presStyleLbl="alignNode1" presStyleIdx="7" presStyleCnt="12"/>
      <dgm:spPr/>
    </dgm:pt>
    <dgm:pt modelId="{CE2B04B9-661A-4637-BA2E-1E1B89133AB7}" type="pres">
      <dgm:prSet presAssocID="{B35888F8-AAA8-4F3D-B63A-C8507F4396FA}" presName="dotArrow4" presStyleLbl="alignNode1" presStyleIdx="8" presStyleCnt="12"/>
      <dgm:spPr/>
    </dgm:pt>
    <dgm:pt modelId="{C5ED0470-6689-42F8-86F1-23BFD6074553}" type="pres">
      <dgm:prSet presAssocID="{B35888F8-AAA8-4F3D-B63A-C8507F4396FA}" presName="dotArrow5" presStyleLbl="alignNode1" presStyleIdx="9" presStyleCnt="12"/>
      <dgm:spPr/>
    </dgm:pt>
    <dgm:pt modelId="{BE5FB1CE-3F8A-45F2-B398-31BE18DDE381}" type="pres">
      <dgm:prSet presAssocID="{B35888F8-AAA8-4F3D-B63A-C8507F4396FA}" presName="dotArrow6" presStyleLbl="alignNode1" presStyleIdx="10" presStyleCnt="12"/>
      <dgm:spPr/>
    </dgm:pt>
    <dgm:pt modelId="{87187935-CCBA-4645-B976-9DAACCA660AA}" type="pres">
      <dgm:prSet presAssocID="{B35888F8-AAA8-4F3D-B63A-C8507F4396FA}" presName="dotArrow7" presStyleLbl="alignNode1" presStyleIdx="11" presStyleCnt="12"/>
      <dgm:spPr/>
    </dgm:pt>
    <dgm:pt modelId="{DD46C66C-C355-4CAE-B06E-5AF78D1CF2AC}" type="pres">
      <dgm:prSet presAssocID="{BC5CF9E2-4199-4C20-B6C9-47A7B4A5258C}" presName="parTx1" presStyleLbl="node1" presStyleIdx="0" presStyleCnt="3"/>
      <dgm:spPr/>
      <dgm:t>
        <a:bodyPr/>
        <a:lstStyle/>
        <a:p>
          <a:endParaRPr lang="ru-RU"/>
        </a:p>
      </dgm:t>
    </dgm:pt>
    <dgm:pt modelId="{B3F22FC3-3A7E-4CEF-A075-1779C8AC1ABC}" type="pres">
      <dgm:prSet presAssocID="{0A37D59E-BA30-4F34-BAA8-9CA604197241}" presName="picture1" presStyleCnt="0"/>
      <dgm:spPr/>
    </dgm:pt>
    <dgm:pt modelId="{78078692-CB9B-44B9-BEFB-D3BAD8C3AFC2}" type="pres">
      <dgm:prSet presAssocID="{0A37D59E-BA30-4F34-BAA8-9CA604197241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651B6155-E9B7-496A-A0B8-E12F87DDBC17}" type="pres">
      <dgm:prSet presAssocID="{9B2BE023-E129-4A8C-93D4-55DAFC0E7AAD}" presName="parTx2" presStyleLbl="node1" presStyleIdx="1" presStyleCnt="3" custLinFactNeighborX="4683" custLinFactNeighborY="-27368"/>
      <dgm:spPr/>
      <dgm:t>
        <a:bodyPr/>
        <a:lstStyle/>
        <a:p>
          <a:endParaRPr lang="ru-RU"/>
        </a:p>
      </dgm:t>
    </dgm:pt>
    <dgm:pt modelId="{F77CBBFE-9420-4323-8878-B274B4527CA3}" type="pres">
      <dgm:prSet presAssocID="{A46F710F-1733-41C3-957C-B31B62C02DE1}" presName="picture2" presStyleCnt="0"/>
      <dgm:spPr/>
    </dgm:pt>
    <dgm:pt modelId="{F366C62D-FE6C-47AF-B91A-FBB793DBE611}" type="pres">
      <dgm:prSet presAssocID="{A46F710F-1733-41C3-957C-B31B62C02DE1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2E0D8D0E-E967-4166-8E65-12BBC60EAA6D}" type="pres">
      <dgm:prSet presAssocID="{661929CB-9308-4455-8BD3-9A60F40119D9}" presName="parTx3" presStyleLbl="node1" presStyleIdx="2" presStyleCnt="3"/>
      <dgm:spPr/>
      <dgm:t>
        <a:bodyPr/>
        <a:lstStyle/>
        <a:p>
          <a:endParaRPr lang="ru-RU"/>
        </a:p>
      </dgm:t>
    </dgm:pt>
    <dgm:pt modelId="{503D48FA-E982-48A3-B187-0BF97E0CFDCF}" type="pres">
      <dgm:prSet presAssocID="{6DABA514-9E15-4BF2-80FB-1113DE0D617D}" presName="picture3" presStyleCnt="0"/>
      <dgm:spPr/>
    </dgm:pt>
    <dgm:pt modelId="{A5875F31-A2D2-403D-AB75-D2E226FD6473}" type="pres">
      <dgm:prSet presAssocID="{6DABA514-9E15-4BF2-80FB-1113DE0D617D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801A6DFD-2E00-4639-92F3-4AAF9861E2B8}" type="presOf" srcId="{0A37D59E-BA30-4F34-BAA8-9CA604197241}" destId="{78078692-CB9B-44B9-BEFB-D3BAD8C3AFC2}" srcOrd="0" destOrd="0" presId="urn:microsoft.com/office/officeart/2008/layout/AscendingPictureAccentProcess"/>
    <dgm:cxn modelId="{FC931A4F-0854-4DF7-990F-E93AD15ABA75}" type="presOf" srcId="{A46F710F-1733-41C3-957C-B31B62C02DE1}" destId="{F366C62D-FE6C-47AF-B91A-FBB793DBE611}" srcOrd="0" destOrd="0" presId="urn:microsoft.com/office/officeart/2008/layout/AscendingPictureAccentProcess"/>
    <dgm:cxn modelId="{38032768-0905-4C45-9F8C-288DA017378C}" srcId="{B35888F8-AAA8-4F3D-B63A-C8507F4396FA}" destId="{661929CB-9308-4455-8BD3-9A60F40119D9}" srcOrd="2" destOrd="0" parTransId="{B055FAA7-3648-42AC-BC0C-BCEE33A131CB}" sibTransId="{6DABA514-9E15-4BF2-80FB-1113DE0D617D}"/>
    <dgm:cxn modelId="{D1FD80CE-D905-437F-8DBA-1180058DD5A4}" type="presOf" srcId="{B35888F8-AAA8-4F3D-B63A-C8507F4396FA}" destId="{2E707D71-6EAC-4EE4-8B97-A4193EF84A1C}" srcOrd="0" destOrd="0" presId="urn:microsoft.com/office/officeart/2008/layout/AscendingPictureAccentProcess"/>
    <dgm:cxn modelId="{D4B6501F-7C6F-431A-AD1C-0E41AA217C1D}" type="presOf" srcId="{BC5CF9E2-4199-4C20-B6C9-47A7B4A5258C}" destId="{DD46C66C-C355-4CAE-B06E-5AF78D1CF2AC}" srcOrd="0" destOrd="0" presId="urn:microsoft.com/office/officeart/2008/layout/AscendingPictureAccentProcess"/>
    <dgm:cxn modelId="{32E79F7C-1D50-4EE8-8D16-E4CF889314E9}" type="presOf" srcId="{6DABA514-9E15-4BF2-80FB-1113DE0D617D}" destId="{A5875F31-A2D2-403D-AB75-D2E226FD6473}" srcOrd="0" destOrd="0" presId="urn:microsoft.com/office/officeart/2008/layout/AscendingPictureAccentProcess"/>
    <dgm:cxn modelId="{816CB2D6-F1DD-4C1B-9FD0-959B20F14043}" srcId="{B35888F8-AAA8-4F3D-B63A-C8507F4396FA}" destId="{BC5CF9E2-4199-4C20-B6C9-47A7B4A5258C}" srcOrd="0" destOrd="0" parTransId="{BD3388B8-C852-4F54-B9EA-4E67280514EE}" sibTransId="{0A37D59E-BA30-4F34-BAA8-9CA604197241}"/>
    <dgm:cxn modelId="{85182D68-5870-4131-A36B-73D1D0F891CA}" srcId="{B35888F8-AAA8-4F3D-B63A-C8507F4396FA}" destId="{9B2BE023-E129-4A8C-93D4-55DAFC0E7AAD}" srcOrd="1" destOrd="0" parTransId="{34394235-E680-48E4-8B45-EF52A15394EF}" sibTransId="{A46F710F-1733-41C3-957C-B31B62C02DE1}"/>
    <dgm:cxn modelId="{855B415E-44E7-4EB1-AA6E-F74E769DAD3D}" type="presOf" srcId="{661929CB-9308-4455-8BD3-9A60F40119D9}" destId="{2E0D8D0E-E967-4166-8E65-12BBC60EAA6D}" srcOrd="0" destOrd="0" presId="urn:microsoft.com/office/officeart/2008/layout/AscendingPictureAccentProcess"/>
    <dgm:cxn modelId="{02275EB0-A69B-4A9D-AAEC-DAEFAAA5C9C1}" type="presOf" srcId="{9B2BE023-E129-4A8C-93D4-55DAFC0E7AAD}" destId="{651B6155-E9B7-496A-A0B8-E12F87DDBC17}" srcOrd="0" destOrd="0" presId="urn:microsoft.com/office/officeart/2008/layout/AscendingPictureAccentProcess"/>
    <dgm:cxn modelId="{C10D6263-AB74-4B3C-92CE-9496D5377DF3}" type="presParOf" srcId="{2E707D71-6EAC-4EE4-8B97-A4193EF84A1C}" destId="{EC5B3641-A7AD-49BC-A6C3-492FC35CC945}" srcOrd="0" destOrd="0" presId="urn:microsoft.com/office/officeart/2008/layout/AscendingPictureAccentProcess"/>
    <dgm:cxn modelId="{32CA7A36-3A22-407F-82CF-16A6E117B761}" type="presParOf" srcId="{2E707D71-6EAC-4EE4-8B97-A4193EF84A1C}" destId="{1379B257-4103-4ECC-90DE-2E54E53721CF}" srcOrd="1" destOrd="0" presId="urn:microsoft.com/office/officeart/2008/layout/AscendingPictureAccentProcess"/>
    <dgm:cxn modelId="{25CB99CB-C000-494D-ADC4-170765DC23D8}" type="presParOf" srcId="{2E707D71-6EAC-4EE4-8B97-A4193EF84A1C}" destId="{E661958F-3FE3-445B-8FC0-586257863C48}" srcOrd="2" destOrd="0" presId="urn:microsoft.com/office/officeart/2008/layout/AscendingPictureAccentProcess"/>
    <dgm:cxn modelId="{2A969486-843E-4ACD-A553-AA7B68F352EC}" type="presParOf" srcId="{2E707D71-6EAC-4EE4-8B97-A4193EF84A1C}" destId="{1802B884-AD39-437D-A935-A604E4AAFAFE}" srcOrd="3" destOrd="0" presId="urn:microsoft.com/office/officeart/2008/layout/AscendingPictureAccentProcess"/>
    <dgm:cxn modelId="{62BF80A2-7D2B-4F84-B607-3F6F96045672}" type="presParOf" srcId="{2E707D71-6EAC-4EE4-8B97-A4193EF84A1C}" destId="{5B348935-3C0D-4B68-AA3F-11F55251F66E}" srcOrd="4" destOrd="0" presId="urn:microsoft.com/office/officeart/2008/layout/AscendingPictureAccentProcess"/>
    <dgm:cxn modelId="{1203E058-4E50-4E12-82FE-254E0F678CB8}" type="presParOf" srcId="{2E707D71-6EAC-4EE4-8B97-A4193EF84A1C}" destId="{C6E6C94E-3CB2-4152-B44A-D4108363718E}" srcOrd="5" destOrd="0" presId="urn:microsoft.com/office/officeart/2008/layout/AscendingPictureAccentProcess"/>
    <dgm:cxn modelId="{DE9827BC-F326-402F-AACC-C225DDD702CC}" type="presParOf" srcId="{2E707D71-6EAC-4EE4-8B97-A4193EF84A1C}" destId="{D9BE33FA-76C4-4EFC-9ABF-BD0E0D416F77}" srcOrd="6" destOrd="0" presId="urn:microsoft.com/office/officeart/2008/layout/AscendingPictureAccentProcess"/>
    <dgm:cxn modelId="{57FF62B7-A327-4F2F-B3B1-E2B986C66653}" type="presParOf" srcId="{2E707D71-6EAC-4EE4-8B97-A4193EF84A1C}" destId="{834927CA-18B3-4A96-8A7D-A6A8877B0E24}" srcOrd="7" destOrd="0" presId="urn:microsoft.com/office/officeart/2008/layout/AscendingPictureAccentProcess"/>
    <dgm:cxn modelId="{42F17AF2-C2CE-44E5-B446-A1EAC0CB1E3F}" type="presParOf" srcId="{2E707D71-6EAC-4EE4-8B97-A4193EF84A1C}" destId="{CE2B04B9-661A-4637-BA2E-1E1B89133AB7}" srcOrd="8" destOrd="0" presId="urn:microsoft.com/office/officeart/2008/layout/AscendingPictureAccentProcess"/>
    <dgm:cxn modelId="{923AE354-59B4-41BF-972D-CEB10EF1410B}" type="presParOf" srcId="{2E707D71-6EAC-4EE4-8B97-A4193EF84A1C}" destId="{C5ED0470-6689-42F8-86F1-23BFD6074553}" srcOrd="9" destOrd="0" presId="urn:microsoft.com/office/officeart/2008/layout/AscendingPictureAccentProcess"/>
    <dgm:cxn modelId="{CA05C29E-F80D-40B6-9D55-5F739891A5FD}" type="presParOf" srcId="{2E707D71-6EAC-4EE4-8B97-A4193EF84A1C}" destId="{BE5FB1CE-3F8A-45F2-B398-31BE18DDE381}" srcOrd="10" destOrd="0" presId="urn:microsoft.com/office/officeart/2008/layout/AscendingPictureAccentProcess"/>
    <dgm:cxn modelId="{4C26A905-F661-44AB-BBE5-F0F70476FDC0}" type="presParOf" srcId="{2E707D71-6EAC-4EE4-8B97-A4193EF84A1C}" destId="{87187935-CCBA-4645-B976-9DAACCA660AA}" srcOrd="11" destOrd="0" presId="urn:microsoft.com/office/officeart/2008/layout/AscendingPictureAccentProcess"/>
    <dgm:cxn modelId="{0C32552D-64B3-404C-9896-6D04030826F0}" type="presParOf" srcId="{2E707D71-6EAC-4EE4-8B97-A4193EF84A1C}" destId="{DD46C66C-C355-4CAE-B06E-5AF78D1CF2AC}" srcOrd="12" destOrd="0" presId="urn:microsoft.com/office/officeart/2008/layout/AscendingPictureAccentProcess"/>
    <dgm:cxn modelId="{B67FD251-F8AC-427A-B64A-1B4A3CA086D8}" type="presParOf" srcId="{2E707D71-6EAC-4EE4-8B97-A4193EF84A1C}" destId="{B3F22FC3-3A7E-4CEF-A075-1779C8AC1ABC}" srcOrd="13" destOrd="0" presId="urn:microsoft.com/office/officeart/2008/layout/AscendingPictureAccentProcess"/>
    <dgm:cxn modelId="{80863923-E453-45C8-A047-682BBA42686B}" type="presParOf" srcId="{B3F22FC3-3A7E-4CEF-A075-1779C8AC1ABC}" destId="{78078692-CB9B-44B9-BEFB-D3BAD8C3AFC2}" srcOrd="0" destOrd="0" presId="urn:microsoft.com/office/officeart/2008/layout/AscendingPictureAccentProcess"/>
    <dgm:cxn modelId="{5B808A9C-D47D-4BC2-87F0-023B2736937C}" type="presParOf" srcId="{2E707D71-6EAC-4EE4-8B97-A4193EF84A1C}" destId="{651B6155-E9B7-496A-A0B8-E12F87DDBC17}" srcOrd="14" destOrd="0" presId="urn:microsoft.com/office/officeart/2008/layout/AscendingPictureAccentProcess"/>
    <dgm:cxn modelId="{A738B65C-12DB-461C-8D30-ACA9D22DFF9C}" type="presParOf" srcId="{2E707D71-6EAC-4EE4-8B97-A4193EF84A1C}" destId="{F77CBBFE-9420-4323-8878-B274B4527CA3}" srcOrd="15" destOrd="0" presId="urn:microsoft.com/office/officeart/2008/layout/AscendingPictureAccentProcess"/>
    <dgm:cxn modelId="{9796CBC0-73A7-48A7-A515-6547A9E48129}" type="presParOf" srcId="{F77CBBFE-9420-4323-8878-B274B4527CA3}" destId="{F366C62D-FE6C-47AF-B91A-FBB793DBE611}" srcOrd="0" destOrd="0" presId="urn:microsoft.com/office/officeart/2008/layout/AscendingPictureAccentProcess"/>
    <dgm:cxn modelId="{FD91FEDE-B189-47B8-B3F7-435FC2671B1B}" type="presParOf" srcId="{2E707D71-6EAC-4EE4-8B97-A4193EF84A1C}" destId="{2E0D8D0E-E967-4166-8E65-12BBC60EAA6D}" srcOrd="16" destOrd="0" presId="urn:microsoft.com/office/officeart/2008/layout/AscendingPictureAccentProcess"/>
    <dgm:cxn modelId="{D3787270-680D-4837-A7E7-970E566CB727}" type="presParOf" srcId="{2E707D71-6EAC-4EE4-8B97-A4193EF84A1C}" destId="{503D48FA-E982-48A3-B187-0BF97E0CFDCF}" srcOrd="17" destOrd="0" presId="urn:microsoft.com/office/officeart/2008/layout/AscendingPictureAccentProcess"/>
    <dgm:cxn modelId="{80FE1EB6-C9A3-4D19-8771-64D9D02F8F70}" type="presParOf" srcId="{503D48FA-E982-48A3-B187-0BF97E0CFDCF}" destId="{A5875F31-A2D2-403D-AB75-D2E226FD647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09206-C251-4614-92F0-51CD9AE124B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0B59C2-695D-4564-A099-1269C8BECBA9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Капитальное строительство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68593EE-DFA3-4053-BE69-F2BD78D310C3}" type="parTrans" cxnId="{68CA7E96-EAC3-42C9-BC4E-4AD06D103AC2}">
      <dgm:prSet/>
      <dgm:spPr/>
      <dgm:t>
        <a:bodyPr/>
        <a:lstStyle/>
        <a:p>
          <a:endParaRPr lang="ru-RU"/>
        </a:p>
      </dgm:t>
    </dgm:pt>
    <dgm:pt modelId="{DE1A22EE-24A2-46E1-A46E-3B031AEB581B}" type="sibTrans" cxnId="{68CA7E96-EAC3-42C9-BC4E-4AD06D103AC2}">
      <dgm:prSet/>
      <dgm:spPr/>
      <dgm:t>
        <a:bodyPr/>
        <a:lstStyle/>
        <a:p>
          <a:endParaRPr lang="ru-RU"/>
        </a:p>
      </dgm:t>
    </dgm:pt>
    <dgm:pt modelId="{E7A0050E-76E7-4838-9C4A-FAFCD73219A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Завершение строительства муниципального образовательного учреждения «Средняя общеобразовательная школа»  на 600 мест,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г.Шлиссельбург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173 842,2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A9AFB0-2793-4044-A679-31BB94A7CBA2}" type="parTrans" cxnId="{E5E097B7-5221-4A91-A139-5B59E05A4D40}">
      <dgm:prSet/>
      <dgm:spPr/>
      <dgm:t>
        <a:bodyPr/>
        <a:lstStyle/>
        <a:p>
          <a:endParaRPr lang="ru-RU"/>
        </a:p>
      </dgm:t>
    </dgm:pt>
    <dgm:pt modelId="{0A2E5F5D-1254-458D-A06F-C1F63388BB04}" type="sibTrans" cxnId="{E5E097B7-5221-4A91-A139-5B59E05A4D40}">
      <dgm:prSet/>
      <dgm:spPr/>
      <dgm:t>
        <a:bodyPr/>
        <a:lstStyle/>
        <a:p>
          <a:endParaRPr lang="ru-RU"/>
        </a:p>
      </dgm:t>
    </dgm:pt>
    <dgm:pt modelId="{A15ACBDA-C145-4F3A-9D61-04C6C7D8BE3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Разработка проектно-сметной документации: строительство здания для нужд МБОУ «Лицей Отрадное»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4 678,3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99D77-B1E2-4DFE-9010-875908DBB34D}" type="parTrans" cxnId="{3ACAFFB1-5FAA-44CC-9B6A-C9ACEAB201C5}">
      <dgm:prSet/>
      <dgm:spPr/>
      <dgm:t>
        <a:bodyPr/>
        <a:lstStyle/>
        <a:p>
          <a:endParaRPr lang="ru-RU"/>
        </a:p>
      </dgm:t>
    </dgm:pt>
    <dgm:pt modelId="{5AB29150-8B55-415F-B240-BF5722CBE208}" type="sibTrans" cxnId="{3ACAFFB1-5FAA-44CC-9B6A-C9ACEAB201C5}">
      <dgm:prSet/>
      <dgm:spPr/>
      <dgm:t>
        <a:bodyPr/>
        <a:lstStyle/>
        <a:p>
          <a:endParaRPr lang="ru-RU"/>
        </a:p>
      </dgm:t>
    </dgm:pt>
    <dgm:pt modelId="{A40A2F93-24F5-4EF3-A0BC-26506D970BA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Школьные учреждения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18 728,4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65C12A-7E0A-46D8-9DDA-06D2029910BD}" type="parTrans" cxnId="{616127F9-97F8-4061-9BE6-4975A8FFB125}">
      <dgm:prSet/>
      <dgm:spPr/>
      <dgm:t>
        <a:bodyPr/>
        <a:lstStyle/>
        <a:p>
          <a:endParaRPr lang="ru-RU"/>
        </a:p>
      </dgm:t>
    </dgm:pt>
    <dgm:pt modelId="{631CFCA8-9AF5-4462-A0C3-D8C7EA993520}" type="sibTrans" cxnId="{616127F9-97F8-4061-9BE6-4975A8FFB125}">
      <dgm:prSet/>
      <dgm:spPr/>
      <dgm:t>
        <a:bodyPr/>
        <a:lstStyle/>
        <a:p>
          <a:endParaRPr lang="ru-RU"/>
        </a:p>
      </dgm:t>
    </dgm:pt>
    <dgm:pt modelId="{F81B199F-3746-464B-A2C9-FA5630EE35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Внешкольные учреждения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1 599,7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6CBA39-704E-4BC0-9C44-8DE4183A226D}" type="parTrans" cxnId="{200005AC-BF42-465D-A2CF-525889641F36}">
      <dgm:prSet/>
      <dgm:spPr/>
      <dgm:t>
        <a:bodyPr/>
        <a:lstStyle/>
        <a:p>
          <a:endParaRPr lang="ru-RU"/>
        </a:p>
      </dgm:t>
    </dgm:pt>
    <dgm:pt modelId="{1B66B54C-69B1-41DC-A7A8-C8869741D8D0}" type="sibTrans" cxnId="{200005AC-BF42-465D-A2CF-525889641F36}">
      <dgm:prSet/>
      <dgm:spPr/>
      <dgm:t>
        <a:bodyPr/>
        <a:lstStyle/>
        <a:p>
          <a:endParaRPr lang="ru-RU"/>
        </a:p>
      </dgm:t>
    </dgm:pt>
    <dgm:pt modelId="{DD080001-1CAE-44FE-994A-3377075044E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Строительство газовой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блочно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-модульной котельной для здания МКОУ «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Шумская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СОШ»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1 399,4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D66E57-B81A-4545-B8EA-727E4FF9689B}" type="parTrans" cxnId="{8048211E-0DA7-425E-8CE0-E5CF811C8234}">
      <dgm:prSet/>
      <dgm:spPr/>
      <dgm:t>
        <a:bodyPr/>
        <a:lstStyle/>
        <a:p>
          <a:endParaRPr lang="ru-RU"/>
        </a:p>
      </dgm:t>
    </dgm:pt>
    <dgm:pt modelId="{27AC3F73-0494-424B-806A-BED16561D5C9}" type="sibTrans" cxnId="{8048211E-0DA7-425E-8CE0-E5CF811C8234}">
      <dgm:prSet/>
      <dgm:spPr/>
      <dgm:t>
        <a:bodyPr/>
        <a:lstStyle/>
        <a:p>
          <a:endParaRPr lang="ru-RU"/>
        </a:p>
      </dgm:t>
    </dgm:pt>
    <dgm:pt modelId="{01CBF061-5887-4E12-8B16-19F12649892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Дошкольные учреждения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4 230,9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88E1073-52FE-4CCC-B6D0-ACF672898EE1}" type="parTrans" cxnId="{1B62AC8C-D70E-42A4-8DA8-00D5421ACC35}">
      <dgm:prSet/>
      <dgm:spPr/>
      <dgm:t>
        <a:bodyPr/>
        <a:lstStyle/>
        <a:p>
          <a:endParaRPr lang="ru-RU"/>
        </a:p>
      </dgm:t>
    </dgm:pt>
    <dgm:pt modelId="{FA9638A9-A228-4450-BFAA-3DA75CF115F9}" type="sibTrans" cxnId="{1B62AC8C-D70E-42A4-8DA8-00D5421ACC35}">
      <dgm:prSet/>
      <dgm:spPr/>
      <dgm:t>
        <a:bodyPr/>
        <a:lstStyle/>
        <a:p>
          <a:endParaRPr lang="ru-RU"/>
        </a:p>
      </dgm:t>
    </dgm:pt>
    <dgm:pt modelId="{089D004F-1F67-40AB-8DB1-D95BC8BD93C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Учреждения культуры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866,3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1D58FB-92A7-4A5D-B728-FDAB859B7707}" type="parTrans" cxnId="{94E1B9B6-1795-4011-8A90-82E7FCABA44F}">
      <dgm:prSet/>
      <dgm:spPr/>
      <dgm:t>
        <a:bodyPr/>
        <a:lstStyle/>
        <a:p>
          <a:endParaRPr lang="ru-RU"/>
        </a:p>
      </dgm:t>
    </dgm:pt>
    <dgm:pt modelId="{2A6D367A-266B-405D-A7BC-5257DB1CF56E}" type="sibTrans" cxnId="{94E1B9B6-1795-4011-8A90-82E7FCABA44F}">
      <dgm:prSet/>
      <dgm:spPr/>
      <dgm:t>
        <a:bodyPr/>
        <a:lstStyle/>
        <a:p>
          <a:endParaRPr lang="ru-RU"/>
        </a:p>
      </dgm:t>
    </dgm:pt>
    <dgm:pt modelId="{8E6065BE-74BC-4299-9BD1-7C770B210D7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Капитальный ремонт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321819F-E978-4574-A645-558A98C55BEE}" type="parTrans" cxnId="{753B0848-0879-4709-B842-C2B6F7DD820E}">
      <dgm:prSet/>
      <dgm:spPr/>
      <dgm:t>
        <a:bodyPr/>
        <a:lstStyle/>
        <a:p>
          <a:endParaRPr lang="ru-RU"/>
        </a:p>
      </dgm:t>
    </dgm:pt>
    <dgm:pt modelId="{53F2807A-39BD-4C56-96E1-5DEB0834CB8D}" type="sibTrans" cxnId="{753B0848-0879-4709-B842-C2B6F7DD820E}">
      <dgm:prSet/>
      <dgm:spPr/>
      <dgm:t>
        <a:bodyPr/>
        <a:lstStyle/>
        <a:p>
          <a:endParaRPr lang="ru-RU"/>
        </a:p>
      </dgm:t>
    </dgm:pt>
    <dgm:pt modelId="{D21DEC70-D228-4F93-BC74-4103AF0753A0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Дорожное хозяйство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AA4C668-1918-4544-967A-F279AB95CCD4}" type="parTrans" cxnId="{91422975-1C44-45D8-A63A-FDF7B02EADD5}">
      <dgm:prSet/>
      <dgm:spPr/>
      <dgm:t>
        <a:bodyPr/>
        <a:lstStyle/>
        <a:p>
          <a:endParaRPr lang="ru-RU"/>
        </a:p>
      </dgm:t>
    </dgm:pt>
    <dgm:pt modelId="{73E85C3C-959D-49BF-A849-A890BDF46E0D}" type="sibTrans" cxnId="{91422975-1C44-45D8-A63A-FDF7B02EADD5}">
      <dgm:prSet/>
      <dgm:spPr/>
      <dgm:t>
        <a:bodyPr/>
        <a:lstStyle/>
        <a:p>
          <a:endParaRPr lang="ru-RU"/>
        </a:p>
      </dgm:t>
    </dgm:pt>
    <dgm:pt modelId="{40249602-0434-4CA5-AB76-A2D12C90215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009623E-8404-4949-8547-60677AF8CD11}" type="parTrans" cxnId="{71052EB0-155D-4420-9F30-E93572C637EC}">
      <dgm:prSet/>
      <dgm:spPr/>
      <dgm:t>
        <a:bodyPr/>
        <a:lstStyle/>
        <a:p>
          <a:endParaRPr lang="ru-RU"/>
        </a:p>
      </dgm:t>
    </dgm:pt>
    <dgm:pt modelId="{B938F116-3CD4-4070-A19B-48C515CB9F34}" type="sibTrans" cxnId="{71052EB0-155D-4420-9F30-E93572C637EC}">
      <dgm:prSet/>
      <dgm:spPr/>
      <dgm:t>
        <a:bodyPr/>
        <a:lstStyle/>
        <a:p>
          <a:endParaRPr lang="ru-RU"/>
        </a:p>
      </dgm:t>
    </dgm:pt>
    <dgm:pt modelId="{ED855C08-31F5-4A4B-837A-891FBD545AF5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Ремонт автомобильных дорог общего пользования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4 582,6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8D620-4AF5-4E63-914C-C460640842A8}" type="parTrans" cxnId="{267FFBE7-48C3-4A20-B493-3072ECE3D04B}">
      <dgm:prSet/>
      <dgm:spPr/>
      <dgm:t>
        <a:bodyPr/>
        <a:lstStyle/>
        <a:p>
          <a:endParaRPr lang="ru-RU"/>
        </a:p>
      </dgm:t>
    </dgm:pt>
    <dgm:pt modelId="{05A43FA6-9A55-4D1A-9C16-4A9ADBF48EF5}" type="sibTrans" cxnId="{267FFBE7-48C3-4A20-B493-3072ECE3D04B}">
      <dgm:prSet/>
      <dgm:spPr/>
      <dgm:t>
        <a:bodyPr/>
        <a:lstStyle/>
        <a:p>
          <a:endParaRPr lang="ru-RU"/>
        </a:p>
      </dgm:t>
    </dgm:pt>
    <dgm:pt modelId="{4A92BF85-2CB8-4701-B26B-33062790CD3F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Ремонт участка водопровода МО </a:t>
          </a:r>
          <a:r>
            <a:rPr lang="ru-RU" sz="1400" b="0" dirty="0" err="1" smtClean="0">
              <a:latin typeface="Times New Roman" pitchFamily="18" charset="0"/>
              <a:cs typeface="Times New Roman" pitchFamily="18" charset="0"/>
            </a:rPr>
            <a:t>г.Отрадное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12 244,3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357C6E-B997-4B0A-AED9-ECFC154D01CF}" type="parTrans" cxnId="{816F622E-E956-4674-B14D-695DAFE7DA61}">
      <dgm:prSet/>
      <dgm:spPr/>
      <dgm:t>
        <a:bodyPr/>
        <a:lstStyle/>
        <a:p>
          <a:endParaRPr lang="ru-RU"/>
        </a:p>
      </dgm:t>
    </dgm:pt>
    <dgm:pt modelId="{0FB5D22A-112E-47A2-B9BB-B86E9987C112}" type="sibTrans" cxnId="{816F622E-E956-4674-B14D-695DAFE7DA61}">
      <dgm:prSet/>
      <dgm:spPr/>
      <dgm:t>
        <a:bodyPr/>
        <a:lstStyle/>
        <a:p>
          <a:endParaRPr lang="ru-RU"/>
        </a:p>
      </dgm:t>
    </dgm:pt>
    <dgm:pt modelId="{01871915-7FA2-4632-A941-6645DA632442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Ремонт пожарных гидрантов на территории поселений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453,5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48CB1-7C1F-4423-A749-E650663FEE71}" type="parTrans" cxnId="{39302B98-A98A-4339-A8C7-F46ABB2D941A}">
      <dgm:prSet/>
      <dgm:spPr/>
      <dgm:t>
        <a:bodyPr/>
        <a:lstStyle/>
        <a:p>
          <a:endParaRPr lang="ru-RU"/>
        </a:p>
      </dgm:t>
    </dgm:pt>
    <dgm:pt modelId="{7D78D6A7-DB14-4F32-8D12-1C162BEFB5F9}" type="sibTrans" cxnId="{39302B98-A98A-4339-A8C7-F46ABB2D941A}">
      <dgm:prSet/>
      <dgm:spPr/>
      <dgm:t>
        <a:bodyPr/>
        <a:lstStyle/>
        <a:p>
          <a:endParaRPr lang="ru-RU"/>
        </a:p>
      </dgm:t>
    </dgm:pt>
    <dgm:pt modelId="{275EE430-9A09-44A1-904F-EA21F588D915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Мероприятия по капитальному ремонту объектов ЖКХ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5 718,7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0138C0-1F04-4EBE-9866-AEE24CF32DE8}" type="parTrans" cxnId="{5DBCEC47-8E11-4984-9312-A33BE1CC09A4}">
      <dgm:prSet/>
      <dgm:spPr/>
      <dgm:t>
        <a:bodyPr/>
        <a:lstStyle/>
        <a:p>
          <a:endParaRPr lang="ru-RU"/>
        </a:p>
      </dgm:t>
    </dgm:pt>
    <dgm:pt modelId="{5553B6CC-6DA8-4862-8F36-7A226CD2D9C1}" type="sibTrans" cxnId="{5DBCEC47-8E11-4984-9312-A33BE1CC09A4}">
      <dgm:prSet/>
      <dgm:spPr/>
      <dgm:t>
        <a:bodyPr/>
        <a:lstStyle/>
        <a:p>
          <a:endParaRPr lang="ru-RU"/>
        </a:p>
      </dgm:t>
    </dgm:pt>
    <dgm:pt modelId="{924E6039-2019-4BA4-A04D-5D5B66EC521A}" type="pres">
      <dgm:prSet presAssocID="{D8209206-C251-4614-92F0-51CD9AE124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EFC702-1392-4E3F-BB0B-B62C680D7D3E}" type="pres">
      <dgm:prSet presAssocID="{3B0B59C2-695D-4564-A099-1269C8BECBA9}" presName="root" presStyleCnt="0"/>
      <dgm:spPr/>
    </dgm:pt>
    <dgm:pt modelId="{9602A361-42D9-40A0-9C35-C0A66EE59241}" type="pres">
      <dgm:prSet presAssocID="{3B0B59C2-695D-4564-A099-1269C8BECBA9}" presName="rootComposite" presStyleCnt="0"/>
      <dgm:spPr/>
    </dgm:pt>
    <dgm:pt modelId="{86FC63C1-FA53-417A-9AA1-34604390FF27}" type="pres">
      <dgm:prSet presAssocID="{3B0B59C2-695D-4564-A099-1269C8BECBA9}" presName="rootText" presStyleLbl="node1" presStyleIdx="0" presStyleCnt="4" custScaleX="125307"/>
      <dgm:spPr/>
      <dgm:t>
        <a:bodyPr/>
        <a:lstStyle/>
        <a:p>
          <a:endParaRPr lang="ru-RU"/>
        </a:p>
      </dgm:t>
    </dgm:pt>
    <dgm:pt modelId="{2CF59578-0B61-4656-8C01-06D0590F87DE}" type="pres">
      <dgm:prSet presAssocID="{3B0B59C2-695D-4564-A099-1269C8BECBA9}" presName="rootConnector" presStyleLbl="node1" presStyleIdx="0" presStyleCnt="4"/>
      <dgm:spPr/>
      <dgm:t>
        <a:bodyPr/>
        <a:lstStyle/>
        <a:p>
          <a:endParaRPr lang="ru-RU"/>
        </a:p>
      </dgm:t>
    </dgm:pt>
    <dgm:pt modelId="{A9F153ED-A197-4EB9-91D2-0CD447DF9CAE}" type="pres">
      <dgm:prSet presAssocID="{3B0B59C2-695D-4564-A099-1269C8BECBA9}" presName="childShape" presStyleCnt="0"/>
      <dgm:spPr/>
    </dgm:pt>
    <dgm:pt modelId="{92EF04E4-6839-419C-BFD6-4709392EF5E3}" type="pres">
      <dgm:prSet presAssocID="{35A9AFB0-2793-4044-A679-31BB94A7CBA2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CFD17AD4-E229-4D0E-A52E-DC4445DEF470}" type="pres">
      <dgm:prSet presAssocID="{E7A0050E-76E7-4838-9C4A-FAFCD73219AC}" presName="childText" presStyleLbl="bgAcc1" presStyleIdx="0" presStyleCnt="11" custScaleX="162924" custScaleY="177758" custLinFactNeighborX="-127" custLinFactNeighborY="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AE0C-BCAC-423D-B299-C7D65CF42EF5}" type="pres">
      <dgm:prSet presAssocID="{C9C99D77-B1E2-4DFE-9010-875908DBB34D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1D241579-C854-4D51-911C-22B9E8CBE964}" type="pres">
      <dgm:prSet presAssocID="{A15ACBDA-C145-4F3A-9D61-04C6C7D8BE31}" presName="childText" presStyleLbl="bgAcc1" presStyleIdx="1" presStyleCnt="11" custScaleX="160355" custScaleY="160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82727-248C-40FB-90C5-601785CB5077}" type="pres">
      <dgm:prSet presAssocID="{1CD66E57-B81A-4545-B8EA-727E4FF9689B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09B20AB4-9866-4926-A931-16681670E760}" type="pres">
      <dgm:prSet presAssocID="{DD080001-1CAE-44FE-994A-3377075044E0}" presName="childText" presStyleLbl="bgAcc1" presStyleIdx="2" presStyleCnt="11" custScaleX="161848" custScaleY="16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D84D4-4FDF-455F-8158-BEF41E323317}" type="pres">
      <dgm:prSet presAssocID="{8E6065BE-74BC-4299-9BD1-7C770B210D74}" presName="root" presStyleCnt="0"/>
      <dgm:spPr/>
    </dgm:pt>
    <dgm:pt modelId="{B01582F9-7164-4433-AC67-98388EBDD888}" type="pres">
      <dgm:prSet presAssocID="{8E6065BE-74BC-4299-9BD1-7C770B210D74}" presName="rootComposite" presStyleCnt="0"/>
      <dgm:spPr/>
    </dgm:pt>
    <dgm:pt modelId="{9F50DAA0-6295-4817-BAAB-CD0942F69876}" type="pres">
      <dgm:prSet presAssocID="{8E6065BE-74BC-4299-9BD1-7C770B210D74}" presName="rootText" presStyleLbl="node1" presStyleIdx="1" presStyleCnt="4" custScaleX="116855"/>
      <dgm:spPr/>
      <dgm:t>
        <a:bodyPr/>
        <a:lstStyle/>
        <a:p>
          <a:endParaRPr lang="ru-RU"/>
        </a:p>
      </dgm:t>
    </dgm:pt>
    <dgm:pt modelId="{9302AEB0-AF31-455F-97AB-67CE238A7D65}" type="pres">
      <dgm:prSet presAssocID="{8E6065BE-74BC-4299-9BD1-7C770B210D74}" presName="rootConnector" presStyleLbl="node1" presStyleIdx="1" presStyleCnt="4"/>
      <dgm:spPr/>
      <dgm:t>
        <a:bodyPr/>
        <a:lstStyle/>
        <a:p>
          <a:endParaRPr lang="ru-RU"/>
        </a:p>
      </dgm:t>
    </dgm:pt>
    <dgm:pt modelId="{A51E45C9-E225-4953-A22D-5684003BB891}" type="pres">
      <dgm:prSet presAssocID="{8E6065BE-74BC-4299-9BD1-7C770B210D74}" presName="childShape" presStyleCnt="0"/>
      <dgm:spPr/>
    </dgm:pt>
    <dgm:pt modelId="{C2FF3616-CF33-496F-9270-7967AFACBAC4}" type="pres">
      <dgm:prSet presAssocID="{5C65C12A-7E0A-46D8-9DDA-06D2029910BD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A01B8C4-DC5D-45C5-ABBC-FA1D34D527D1}" type="pres">
      <dgm:prSet presAssocID="{A40A2F93-24F5-4EF3-A0BC-26506D970BA6}" presName="childText" presStyleLbl="bgAcc1" presStyleIdx="3" presStyleCnt="11" custScaleX="13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E53C5-3889-4D60-AB8D-65F66CB02F3B}" type="pres">
      <dgm:prSet presAssocID="{766CBA39-704E-4BC0-9C44-8DE4183A226D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9A29DAAC-301F-4B2B-A635-DBABC6BCC492}" type="pres">
      <dgm:prSet presAssocID="{F81B199F-3746-464B-A2C9-FA5630EE3573}" presName="childText" presStyleLbl="bgAcc1" presStyleIdx="4" presStyleCnt="11" custScaleX="14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88474-8BFB-4F5D-9C3B-3659CF5E97CA}" type="pres">
      <dgm:prSet presAssocID="{888E1073-52FE-4CCC-B6D0-ACF672898EE1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95BD98BE-C2CF-43DB-93CD-FCFA130816BC}" type="pres">
      <dgm:prSet presAssocID="{01CBF061-5887-4E12-8B16-19F126498925}" presName="childText" presStyleLbl="bgAcc1" presStyleIdx="5" presStyleCnt="11" custScaleX="13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4CFB2-EE76-423D-A88D-85A6D2F7C370}" type="pres">
      <dgm:prSet presAssocID="{681D58FB-92A7-4A5D-B728-FDAB859B7707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DCA1362D-0908-4B58-9B67-43A28FE8DBF6}" type="pres">
      <dgm:prSet presAssocID="{089D004F-1F67-40AB-8DB1-D95BC8BD93C5}" presName="childText" presStyleLbl="bgAcc1" presStyleIdx="6" presStyleCnt="11" custScaleX="13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4139C-F672-4774-832B-A8BD951BB9DA}" type="pres">
      <dgm:prSet presAssocID="{D21DEC70-D228-4F93-BC74-4103AF0753A0}" presName="root" presStyleCnt="0"/>
      <dgm:spPr/>
    </dgm:pt>
    <dgm:pt modelId="{68ED45C3-195E-4C06-9867-2CEF7C12D0E3}" type="pres">
      <dgm:prSet presAssocID="{D21DEC70-D228-4F93-BC74-4103AF0753A0}" presName="rootComposite" presStyleCnt="0"/>
      <dgm:spPr/>
    </dgm:pt>
    <dgm:pt modelId="{2C4E8631-8A6B-407E-9CF2-1C866C3AF66E}" type="pres">
      <dgm:prSet presAssocID="{D21DEC70-D228-4F93-BC74-4103AF0753A0}" presName="rootText" presStyleLbl="node1" presStyleIdx="2" presStyleCnt="4" custLinFactNeighborX="-4256" custLinFactNeighborY="-447"/>
      <dgm:spPr/>
      <dgm:t>
        <a:bodyPr/>
        <a:lstStyle/>
        <a:p>
          <a:endParaRPr lang="ru-RU"/>
        </a:p>
      </dgm:t>
    </dgm:pt>
    <dgm:pt modelId="{8839D2F7-CADB-4F59-A559-627E12204637}" type="pres">
      <dgm:prSet presAssocID="{D21DEC70-D228-4F93-BC74-4103AF0753A0}" presName="rootConnector" presStyleLbl="node1" presStyleIdx="2" presStyleCnt="4"/>
      <dgm:spPr/>
      <dgm:t>
        <a:bodyPr/>
        <a:lstStyle/>
        <a:p>
          <a:endParaRPr lang="ru-RU"/>
        </a:p>
      </dgm:t>
    </dgm:pt>
    <dgm:pt modelId="{7EAB86FC-2986-4D31-BB9F-01015D42844C}" type="pres">
      <dgm:prSet presAssocID="{D21DEC70-D228-4F93-BC74-4103AF0753A0}" presName="childShape" presStyleCnt="0"/>
      <dgm:spPr/>
    </dgm:pt>
    <dgm:pt modelId="{3FA7B70D-4332-4BA2-B047-EEFF8E0B1CA0}" type="pres">
      <dgm:prSet presAssocID="{09A8D620-4AF5-4E63-914C-C460640842A8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DD597324-4A77-419D-87EF-DD933333EF37}" type="pres">
      <dgm:prSet presAssocID="{ED855C08-31F5-4A4B-837A-891FBD545AF5}" presName="childText" presStyleLbl="bgAcc1" presStyleIdx="7" presStyleCnt="11" custScaleX="115128" custScaleY="15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83D9-F105-4030-B712-1BE3110D61A6}" type="pres">
      <dgm:prSet presAssocID="{40249602-0434-4CA5-AB76-A2D12C90215A}" presName="root" presStyleCnt="0"/>
      <dgm:spPr/>
    </dgm:pt>
    <dgm:pt modelId="{5BD3772B-8848-479E-9D4A-F7E3423F384A}" type="pres">
      <dgm:prSet presAssocID="{40249602-0434-4CA5-AB76-A2D12C90215A}" presName="rootComposite" presStyleCnt="0"/>
      <dgm:spPr/>
    </dgm:pt>
    <dgm:pt modelId="{09ABC98B-3382-4A35-8BD4-2F59C9206126}" type="pres">
      <dgm:prSet presAssocID="{40249602-0434-4CA5-AB76-A2D12C90215A}" presName="rootText" presStyleLbl="node1" presStyleIdx="3" presStyleCnt="4" custScaleX="120407" custLinFactNeighborX="-1393" custLinFactNeighborY="-124"/>
      <dgm:spPr/>
      <dgm:t>
        <a:bodyPr/>
        <a:lstStyle/>
        <a:p>
          <a:endParaRPr lang="ru-RU"/>
        </a:p>
      </dgm:t>
    </dgm:pt>
    <dgm:pt modelId="{6B0E1F78-413A-493E-A886-F454693CAF9E}" type="pres">
      <dgm:prSet presAssocID="{40249602-0434-4CA5-AB76-A2D12C90215A}" presName="rootConnector" presStyleLbl="node1" presStyleIdx="3" presStyleCnt="4"/>
      <dgm:spPr/>
      <dgm:t>
        <a:bodyPr/>
        <a:lstStyle/>
        <a:p>
          <a:endParaRPr lang="ru-RU"/>
        </a:p>
      </dgm:t>
    </dgm:pt>
    <dgm:pt modelId="{F8EB2CF3-7AB9-4CC9-ADC9-581D533E5241}" type="pres">
      <dgm:prSet presAssocID="{40249602-0434-4CA5-AB76-A2D12C90215A}" presName="childShape" presStyleCnt="0"/>
      <dgm:spPr/>
    </dgm:pt>
    <dgm:pt modelId="{89E9B859-9FBD-41CF-AFCE-C98431D5B36D}" type="pres">
      <dgm:prSet presAssocID="{DA357C6E-B997-4B0A-AED9-ECFC154D01CF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6558DCE3-3B56-4252-A9EC-9E8DE873208D}" type="pres">
      <dgm:prSet presAssocID="{4A92BF85-2CB8-4701-B26B-33062790CD3F}" presName="childText" presStyleLbl="bgAcc1" presStyleIdx="8" presStyleCnt="11" custScaleX="124764" custScaleY="137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CE443-AEF1-43F9-8B2D-4112FE00C6C8}" type="pres">
      <dgm:prSet presAssocID="{BB348CB1-7C1F-4423-A749-E650663FEE71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B959D988-300F-4F7E-A636-E68417B321B7}" type="pres">
      <dgm:prSet presAssocID="{01871915-7FA2-4632-A941-6645DA632442}" presName="childText" presStyleLbl="bgAcc1" presStyleIdx="9" presStyleCnt="11" custScaleX="122279" custScaleY="16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51C9A-010F-44BB-808F-B98D45708047}" type="pres">
      <dgm:prSet presAssocID="{B00138C0-1F04-4EBE-9866-AEE24CF32DE8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3103D6C7-BC02-4C54-B01B-0B84BFA059D4}" type="pres">
      <dgm:prSet presAssocID="{275EE430-9A09-44A1-904F-EA21F588D915}" presName="childText" presStyleLbl="bgAcc1" presStyleIdx="10" presStyleCnt="11" custScaleX="122279" custScaleY="148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7114A-4DCE-4DFD-B881-2D21E83BA314}" type="presOf" srcId="{ED855C08-31F5-4A4B-837A-891FBD545AF5}" destId="{DD597324-4A77-419D-87EF-DD933333EF37}" srcOrd="0" destOrd="0" presId="urn:microsoft.com/office/officeart/2005/8/layout/hierarchy3"/>
    <dgm:cxn modelId="{66AA14AB-7EE4-4974-B068-45B1586F7938}" type="presOf" srcId="{B00138C0-1F04-4EBE-9866-AEE24CF32DE8}" destId="{6EA51C9A-010F-44BB-808F-B98D45708047}" srcOrd="0" destOrd="0" presId="urn:microsoft.com/office/officeart/2005/8/layout/hierarchy3"/>
    <dgm:cxn modelId="{E5E097B7-5221-4A91-A139-5B59E05A4D40}" srcId="{3B0B59C2-695D-4564-A099-1269C8BECBA9}" destId="{E7A0050E-76E7-4838-9C4A-FAFCD73219AC}" srcOrd="0" destOrd="0" parTransId="{35A9AFB0-2793-4044-A679-31BB94A7CBA2}" sibTransId="{0A2E5F5D-1254-458D-A06F-C1F63388BB04}"/>
    <dgm:cxn modelId="{173D33CC-A92F-40BB-BB0C-B20874446018}" type="presOf" srcId="{A40A2F93-24F5-4EF3-A0BC-26506D970BA6}" destId="{6A01B8C4-DC5D-45C5-ABBC-FA1D34D527D1}" srcOrd="0" destOrd="0" presId="urn:microsoft.com/office/officeart/2005/8/layout/hierarchy3"/>
    <dgm:cxn modelId="{267FFBE7-48C3-4A20-B493-3072ECE3D04B}" srcId="{D21DEC70-D228-4F93-BC74-4103AF0753A0}" destId="{ED855C08-31F5-4A4B-837A-891FBD545AF5}" srcOrd="0" destOrd="0" parTransId="{09A8D620-4AF5-4E63-914C-C460640842A8}" sibTransId="{05A43FA6-9A55-4D1A-9C16-4A9ADBF48EF5}"/>
    <dgm:cxn modelId="{57B6B83F-C319-4FB1-83B0-0B6EBA00A5FD}" type="presOf" srcId="{681D58FB-92A7-4A5D-B728-FDAB859B7707}" destId="{2EA4CFB2-EE76-423D-A88D-85A6D2F7C370}" srcOrd="0" destOrd="0" presId="urn:microsoft.com/office/officeart/2005/8/layout/hierarchy3"/>
    <dgm:cxn modelId="{39302B98-A98A-4339-A8C7-F46ABB2D941A}" srcId="{40249602-0434-4CA5-AB76-A2D12C90215A}" destId="{01871915-7FA2-4632-A941-6645DA632442}" srcOrd="1" destOrd="0" parTransId="{BB348CB1-7C1F-4423-A749-E650663FEE71}" sibTransId="{7D78D6A7-DB14-4F32-8D12-1C162BEFB5F9}"/>
    <dgm:cxn modelId="{FEAD4E65-F465-4DD0-880E-B702851A692E}" type="presOf" srcId="{E7A0050E-76E7-4838-9C4A-FAFCD73219AC}" destId="{CFD17AD4-E229-4D0E-A52E-DC4445DEF470}" srcOrd="0" destOrd="0" presId="urn:microsoft.com/office/officeart/2005/8/layout/hierarchy3"/>
    <dgm:cxn modelId="{712BE3B3-5346-4255-8974-F69F0DE5A5CF}" type="presOf" srcId="{1CD66E57-B81A-4545-B8EA-727E4FF9689B}" destId="{3A682727-248C-40FB-90C5-601785CB5077}" srcOrd="0" destOrd="0" presId="urn:microsoft.com/office/officeart/2005/8/layout/hierarchy3"/>
    <dgm:cxn modelId="{707DDFC1-B2C3-4440-8C79-B29B7B1938BA}" type="presOf" srcId="{A15ACBDA-C145-4F3A-9D61-04C6C7D8BE31}" destId="{1D241579-C854-4D51-911C-22B9E8CBE964}" srcOrd="0" destOrd="0" presId="urn:microsoft.com/office/officeart/2005/8/layout/hierarchy3"/>
    <dgm:cxn modelId="{13AE8755-0AB4-4769-8B68-E935833C62E3}" type="presOf" srcId="{40249602-0434-4CA5-AB76-A2D12C90215A}" destId="{6B0E1F78-413A-493E-A886-F454693CAF9E}" srcOrd="1" destOrd="0" presId="urn:microsoft.com/office/officeart/2005/8/layout/hierarchy3"/>
    <dgm:cxn modelId="{5363C89F-AE69-40DA-9B78-59CB7448A864}" type="presOf" srcId="{888E1073-52FE-4CCC-B6D0-ACF672898EE1}" destId="{9AF88474-8BFB-4F5D-9C3B-3659CF5E97CA}" srcOrd="0" destOrd="0" presId="urn:microsoft.com/office/officeart/2005/8/layout/hierarchy3"/>
    <dgm:cxn modelId="{A8D82D39-F383-411F-9B92-C0302A516E48}" type="presOf" srcId="{275EE430-9A09-44A1-904F-EA21F588D915}" destId="{3103D6C7-BC02-4C54-B01B-0B84BFA059D4}" srcOrd="0" destOrd="0" presId="urn:microsoft.com/office/officeart/2005/8/layout/hierarchy3"/>
    <dgm:cxn modelId="{B0EA3A99-5E50-47D1-A53B-12BC42A37E52}" type="presOf" srcId="{09A8D620-4AF5-4E63-914C-C460640842A8}" destId="{3FA7B70D-4332-4BA2-B047-EEFF8E0B1CA0}" srcOrd="0" destOrd="0" presId="urn:microsoft.com/office/officeart/2005/8/layout/hierarchy3"/>
    <dgm:cxn modelId="{559DD101-1635-4F7F-99DE-7B77E03A2A68}" type="presOf" srcId="{8E6065BE-74BC-4299-9BD1-7C770B210D74}" destId="{9302AEB0-AF31-455F-97AB-67CE238A7D65}" srcOrd="1" destOrd="0" presId="urn:microsoft.com/office/officeart/2005/8/layout/hierarchy3"/>
    <dgm:cxn modelId="{FC11F58F-E802-4FFC-91A4-71F0C00497B8}" type="presOf" srcId="{01871915-7FA2-4632-A941-6645DA632442}" destId="{B959D988-300F-4F7E-A636-E68417B321B7}" srcOrd="0" destOrd="0" presId="urn:microsoft.com/office/officeart/2005/8/layout/hierarchy3"/>
    <dgm:cxn modelId="{C28D74A9-8557-4565-B9BF-D5F7143A11E0}" type="presOf" srcId="{BB348CB1-7C1F-4423-A749-E650663FEE71}" destId="{E32CE443-AEF1-43F9-8B2D-4112FE00C6C8}" srcOrd="0" destOrd="0" presId="urn:microsoft.com/office/officeart/2005/8/layout/hierarchy3"/>
    <dgm:cxn modelId="{8EC68D9D-71AD-4D2A-A779-39AA340FEFC0}" type="presOf" srcId="{766CBA39-704E-4BC0-9C44-8DE4183A226D}" destId="{FA5E53C5-3889-4D60-AB8D-65F66CB02F3B}" srcOrd="0" destOrd="0" presId="urn:microsoft.com/office/officeart/2005/8/layout/hierarchy3"/>
    <dgm:cxn modelId="{F10EF9C3-1CAB-41B0-9091-8FD6F16385D8}" type="presOf" srcId="{35A9AFB0-2793-4044-A679-31BB94A7CBA2}" destId="{92EF04E4-6839-419C-BFD6-4709392EF5E3}" srcOrd="0" destOrd="0" presId="urn:microsoft.com/office/officeart/2005/8/layout/hierarchy3"/>
    <dgm:cxn modelId="{05E70C31-F08C-4864-83ED-3D85A50422B6}" type="presOf" srcId="{D8209206-C251-4614-92F0-51CD9AE124B5}" destId="{924E6039-2019-4BA4-A04D-5D5B66EC521A}" srcOrd="0" destOrd="0" presId="urn:microsoft.com/office/officeart/2005/8/layout/hierarchy3"/>
    <dgm:cxn modelId="{94E1B9B6-1795-4011-8A90-82E7FCABA44F}" srcId="{8E6065BE-74BC-4299-9BD1-7C770B210D74}" destId="{089D004F-1F67-40AB-8DB1-D95BC8BD93C5}" srcOrd="3" destOrd="0" parTransId="{681D58FB-92A7-4A5D-B728-FDAB859B7707}" sibTransId="{2A6D367A-266B-405D-A7BC-5257DB1CF56E}"/>
    <dgm:cxn modelId="{66499AB1-8EB8-4C71-A62C-994EBD66F7A6}" type="presOf" srcId="{DA357C6E-B997-4B0A-AED9-ECFC154D01CF}" destId="{89E9B859-9FBD-41CF-AFCE-C98431D5B36D}" srcOrd="0" destOrd="0" presId="urn:microsoft.com/office/officeart/2005/8/layout/hierarchy3"/>
    <dgm:cxn modelId="{23E0C0CD-4D2A-4191-BD52-D56EF873F4A0}" type="presOf" srcId="{089D004F-1F67-40AB-8DB1-D95BC8BD93C5}" destId="{DCA1362D-0908-4B58-9B67-43A28FE8DBF6}" srcOrd="0" destOrd="0" presId="urn:microsoft.com/office/officeart/2005/8/layout/hierarchy3"/>
    <dgm:cxn modelId="{1B62AC8C-D70E-42A4-8DA8-00D5421ACC35}" srcId="{8E6065BE-74BC-4299-9BD1-7C770B210D74}" destId="{01CBF061-5887-4E12-8B16-19F126498925}" srcOrd="2" destOrd="0" parTransId="{888E1073-52FE-4CCC-B6D0-ACF672898EE1}" sibTransId="{FA9638A9-A228-4450-BFAA-3DA75CF115F9}"/>
    <dgm:cxn modelId="{71052EB0-155D-4420-9F30-E93572C637EC}" srcId="{D8209206-C251-4614-92F0-51CD9AE124B5}" destId="{40249602-0434-4CA5-AB76-A2D12C90215A}" srcOrd="3" destOrd="0" parTransId="{F009623E-8404-4949-8547-60677AF8CD11}" sibTransId="{B938F116-3CD4-4070-A19B-48C515CB9F34}"/>
    <dgm:cxn modelId="{753B0848-0879-4709-B842-C2B6F7DD820E}" srcId="{D8209206-C251-4614-92F0-51CD9AE124B5}" destId="{8E6065BE-74BC-4299-9BD1-7C770B210D74}" srcOrd="1" destOrd="0" parTransId="{9321819F-E978-4574-A645-558A98C55BEE}" sibTransId="{53F2807A-39BD-4C56-96E1-5DEB0834CB8D}"/>
    <dgm:cxn modelId="{1EA50BC1-64A4-42F7-B21C-F4A3A15AD0D3}" type="presOf" srcId="{D21DEC70-D228-4F93-BC74-4103AF0753A0}" destId="{8839D2F7-CADB-4F59-A559-627E12204637}" srcOrd="1" destOrd="0" presId="urn:microsoft.com/office/officeart/2005/8/layout/hierarchy3"/>
    <dgm:cxn modelId="{1DAE323B-82D3-4EEA-8ED0-93B0B34D7BFB}" type="presOf" srcId="{D21DEC70-D228-4F93-BC74-4103AF0753A0}" destId="{2C4E8631-8A6B-407E-9CF2-1C866C3AF66E}" srcOrd="0" destOrd="0" presId="urn:microsoft.com/office/officeart/2005/8/layout/hierarchy3"/>
    <dgm:cxn modelId="{616127F9-97F8-4061-9BE6-4975A8FFB125}" srcId="{8E6065BE-74BC-4299-9BD1-7C770B210D74}" destId="{A40A2F93-24F5-4EF3-A0BC-26506D970BA6}" srcOrd="0" destOrd="0" parTransId="{5C65C12A-7E0A-46D8-9DDA-06D2029910BD}" sibTransId="{631CFCA8-9AF5-4462-A0C3-D8C7EA993520}"/>
    <dgm:cxn modelId="{C7F1F326-D298-483C-8E13-FA40AFBBA43F}" type="presOf" srcId="{DD080001-1CAE-44FE-994A-3377075044E0}" destId="{09B20AB4-9866-4926-A931-16681670E760}" srcOrd="0" destOrd="0" presId="urn:microsoft.com/office/officeart/2005/8/layout/hierarchy3"/>
    <dgm:cxn modelId="{CE58A2AE-885B-44FB-81CD-559ABDA24CE5}" type="presOf" srcId="{40249602-0434-4CA5-AB76-A2D12C90215A}" destId="{09ABC98B-3382-4A35-8BD4-2F59C9206126}" srcOrd="0" destOrd="0" presId="urn:microsoft.com/office/officeart/2005/8/layout/hierarchy3"/>
    <dgm:cxn modelId="{0FF7B16D-E211-489F-8CDD-1C95EF54AE3A}" type="presOf" srcId="{8E6065BE-74BC-4299-9BD1-7C770B210D74}" destId="{9F50DAA0-6295-4817-BAAB-CD0942F69876}" srcOrd="0" destOrd="0" presId="urn:microsoft.com/office/officeart/2005/8/layout/hierarchy3"/>
    <dgm:cxn modelId="{08AED9B3-2BBE-4D49-B419-2BC9C733A282}" type="presOf" srcId="{4A92BF85-2CB8-4701-B26B-33062790CD3F}" destId="{6558DCE3-3B56-4252-A9EC-9E8DE873208D}" srcOrd="0" destOrd="0" presId="urn:microsoft.com/office/officeart/2005/8/layout/hierarchy3"/>
    <dgm:cxn modelId="{200005AC-BF42-465D-A2CF-525889641F36}" srcId="{8E6065BE-74BC-4299-9BD1-7C770B210D74}" destId="{F81B199F-3746-464B-A2C9-FA5630EE3573}" srcOrd="1" destOrd="0" parTransId="{766CBA39-704E-4BC0-9C44-8DE4183A226D}" sibTransId="{1B66B54C-69B1-41DC-A7A8-C8869741D8D0}"/>
    <dgm:cxn modelId="{CC30E9DC-607B-4024-8447-47A4B8EDF33E}" type="presOf" srcId="{C9C99D77-B1E2-4DFE-9010-875908DBB34D}" destId="{F357AE0C-BCAC-423D-B299-C7D65CF42EF5}" srcOrd="0" destOrd="0" presId="urn:microsoft.com/office/officeart/2005/8/layout/hierarchy3"/>
    <dgm:cxn modelId="{8F33E5F3-E210-4106-A1DB-39C232BEBC0D}" type="presOf" srcId="{01CBF061-5887-4E12-8B16-19F126498925}" destId="{95BD98BE-C2CF-43DB-93CD-FCFA130816BC}" srcOrd="0" destOrd="0" presId="urn:microsoft.com/office/officeart/2005/8/layout/hierarchy3"/>
    <dgm:cxn modelId="{3ACAFFB1-5FAA-44CC-9B6A-C9ACEAB201C5}" srcId="{3B0B59C2-695D-4564-A099-1269C8BECBA9}" destId="{A15ACBDA-C145-4F3A-9D61-04C6C7D8BE31}" srcOrd="1" destOrd="0" parTransId="{C9C99D77-B1E2-4DFE-9010-875908DBB34D}" sibTransId="{5AB29150-8B55-415F-B240-BF5722CBE208}"/>
    <dgm:cxn modelId="{524585F7-21D8-456C-8AC3-2F765AFE997F}" type="presOf" srcId="{F81B199F-3746-464B-A2C9-FA5630EE3573}" destId="{9A29DAAC-301F-4B2B-A635-DBABC6BCC492}" srcOrd="0" destOrd="0" presId="urn:microsoft.com/office/officeart/2005/8/layout/hierarchy3"/>
    <dgm:cxn modelId="{6212D1B4-035A-4A06-9815-E27D496B89EE}" type="presOf" srcId="{3B0B59C2-695D-4564-A099-1269C8BECBA9}" destId="{86FC63C1-FA53-417A-9AA1-34604390FF27}" srcOrd="0" destOrd="0" presId="urn:microsoft.com/office/officeart/2005/8/layout/hierarchy3"/>
    <dgm:cxn modelId="{99CBC05B-D7D2-4538-A947-572B3423A353}" type="presOf" srcId="{3B0B59C2-695D-4564-A099-1269C8BECBA9}" destId="{2CF59578-0B61-4656-8C01-06D0590F87DE}" srcOrd="1" destOrd="0" presId="urn:microsoft.com/office/officeart/2005/8/layout/hierarchy3"/>
    <dgm:cxn modelId="{68CA7E96-EAC3-42C9-BC4E-4AD06D103AC2}" srcId="{D8209206-C251-4614-92F0-51CD9AE124B5}" destId="{3B0B59C2-695D-4564-A099-1269C8BECBA9}" srcOrd="0" destOrd="0" parTransId="{D68593EE-DFA3-4053-BE69-F2BD78D310C3}" sibTransId="{DE1A22EE-24A2-46E1-A46E-3B031AEB581B}"/>
    <dgm:cxn modelId="{50C55630-9A52-4ADF-B05C-2937D8E900CF}" type="presOf" srcId="{5C65C12A-7E0A-46D8-9DDA-06D2029910BD}" destId="{C2FF3616-CF33-496F-9270-7967AFACBAC4}" srcOrd="0" destOrd="0" presId="urn:microsoft.com/office/officeart/2005/8/layout/hierarchy3"/>
    <dgm:cxn modelId="{8048211E-0DA7-425E-8CE0-E5CF811C8234}" srcId="{3B0B59C2-695D-4564-A099-1269C8BECBA9}" destId="{DD080001-1CAE-44FE-994A-3377075044E0}" srcOrd="2" destOrd="0" parTransId="{1CD66E57-B81A-4545-B8EA-727E4FF9689B}" sibTransId="{27AC3F73-0494-424B-806A-BED16561D5C9}"/>
    <dgm:cxn modelId="{816F622E-E956-4674-B14D-695DAFE7DA61}" srcId="{40249602-0434-4CA5-AB76-A2D12C90215A}" destId="{4A92BF85-2CB8-4701-B26B-33062790CD3F}" srcOrd="0" destOrd="0" parTransId="{DA357C6E-B997-4B0A-AED9-ECFC154D01CF}" sibTransId="{0FB5D22A-112E-47A2-B9BB-B86E9987C112}"/>
    <dgm:cxn modelId="{91422975-1C44-45D8-A63A-FDF7B02EADD5}" srcId="{D8209206-C251-4614-92F0-51CD9AE124B5}" destId="{D21DEC70-D228-4F93-BC74-4103AF0753A0}" srcOrd="2" destOrd="0" parTransId="{7AA4C668-1918-4544-967A-F279AB95CCD4}" sibTransId="{73E85C3C-959D-49BF-A849-A890BDF46E0D}"/>
    <dgm:cxn modelId="{5DBCEC47-8E11-4984-9312-A33BE1CC09A4}" srcId="{40249602-0434-4CA5-AB76-A2D12C90215A}" destId="{275EE430-9A09-44A1-904F-EA21F588D915}" srcOrd="2" destOrd="0" parTransId="{B00138C0-1F04-4EBE-9866-AEE24CF32DE8}" sibTransId="{5553B6CC-6DA8-4862-8F36-7A226CD2D9C1}"/>
    <dgm:cxn modelId="{862C1F38-4D11-4CC9-B77F-2FE52C391320}" type="presParOf" srcId="{924E6039-2019-4BA4-A04D-5D5B66EC521A}" destId="{92EFC702-1392-4E3F-BB0B-B62C680D7D3E}" srcOrd="0" destOrd="0" presId="urn:microsoft.com/office/officeart/2005/8/layout/hierarchy3"/>
    <dgm:cxn modelId="{8C77660B-869F-4000-9F7F-4A8FFF935AB4}" type="presParOf" srcId="{92EFC702-1392-4E3F-BB0B-B62C680D7D3E}" destId="{9602A361-42D9-40A0-9C35-C0A66EE59241}" srcOrd="0" destOrd="0" presId="urn:microsoft.com/office/officeart/2005/8/layout/hierarchy3"/>
    <dgm:cxn modelId="{D763EB49-6D18-4B59-B48F-19DF9A40DF25}" type="presParOf" srcId="{9602A361-42D9-40A0-9C35-C0A66EE59241}" destId="{86FC63C1-FA53-417A-9AA1-34604390FF27}" srcOrd="0" destOrd="0" presId="urn:microsoft.com/office/officeart/2005/8/layout/hierarchy3"/>
    <dgm:cxn modelId="{0ED72848-5CAB-4229-94A0-526018AF38AB}" type="presParOf" srcId="{9602A361-42D9-40A0-9C35-C0A66EE59241}" destId="{2CF59578-0B61-4656-8C01-06D0590F87DE}" srcOrd="1" destOrd="0" presId="urn:microsoft.com/office/officeart/2005/8/layout/hierarchy3"/>
    <dgm:cxn modelId="{AFD095C0-4778-474E-B3CD-B2FC457BCCE8}" type="presParOf" srcId="{92EFC702-1392-4E3F-BB0B-B62C680D7D3E}" destId="{A9F153ED-A197-4EB9-91D2-0CD447DF9CAE}" srcOrd="1" destOrd="0" presId="urn:microsoft.com/office/officeart/2005/8/layout/hierarchy3"/>
    <dgm:cxn modelId="{C4ED66FB-74D2-4FF4-B905-0F1D8EEEE0E6}" type="presParOf" srcId="{A9F153ED-A197-4EB9-91D2-0CD447DF9CAE}" destId="{92EF04E4-6839-419C-BFD6-4709392EF5E3}" srcOrd="0" destOrd="0" presId="urn:microsoft.com/office/officeart/2005/8/layout/hierarchy3"/>
    <dgm:cxn modelId="{187AD4AB-16A8-4C06-ADC3-CC01EBFD2D8E}" type="presParOf" srcId="{A9F153ED-A197-4EB9-91D2-0CD447DF9CAE}" destId="{CFD17AD4-E229-4D0E-A52E-DC4445DEF470}" srcOrd="1" destOrd="0" presId="urn:microsoft.com/office/officeart/2005/8/layout/hierarchy3"/>
    <dgm:cxn modelId="{6436B407-55F7-4B64-B8B1-CCF0ECFA1F80}" type="presParOf" srcId="{A9F153ED-A197-4EB9-91D2-0CD447DF9CAE}" destId="{F357AE0C-BCAC-423D-B299-C7D65CF42EF5}" srcOrd="2" destOrd="0" presId="urn:microsoft.com/office/officeart/2005/8/layout/hierarchy3"/>
    <dgm:cxn modelId="{54E7B1C2-40BD-4DDC-92F7-F33026991CCC}" type="presParOf" srcId="{A9F153ED-A197-4EB9-91D2-0CD447DF9CAE}" destId="{1D241579-C854-4D51-911C-22B9E8CBE964}" srcOrd="3" destOrd="0" presId="urn:microsoft.com/office/officeart/2005/8/layout/hierarchy3"/>
    <dgm:cxn modelId="{1F888980-8C77-4EA1-9A6D-1E85655494F5}" type="presParOf" srcId="{A9F153ED-A197-4EB9-91D2-0CD447DF9CAE}" destId="{3A682727-248C-40FB-90C5-601785CB5077}" srcOrd="4" destOrd="0" presId="urn:microsoft.com/office/officeart/2005/8/layout/hierarchy3"/>
    <dgm:cxn modelId="{32B2070B-5CB9-426E-B3E7-146AC8E7E8AA}" type="presParOf" srcId="{A9F153ED-A197-4EB9-91D2-0CD447DF9CAE}" destId="{09B20AB4-9866-4926-A931-16681670E760}" srcOrd="5" destOrd="0" presId="urn:microsoft.com/office/officeart/2005/8/layout/hierarchy3"/>
    <dgm:cxn modelId="{7CAF7BCF-376B-4267-A2EB-ABAF393A48FC}" type="presParOf" srcId="{924E6039-2019-4BA4-A04D-5D5B66EC521A}" destId="{127D84D4-4FDF-455F-8158-BEF41E323317}" srcOrd="1" destOrd="0" presId="urn:microsoft.com/office/officeart/2005/8/layout/hierarchy3"/>
    <dgm:cxn modelId="{43A81674-F058-498E-B2F3-CACB2B9E6C1E}" type="presParOf" srcId="{127D84D4-4FDF-455F-8158-BEF41E323317}" destId="{B01582F9-7164-4433-AC67-98388EBDD888}" srcOrd="0" destOrd="0" presId="urn:microsoft.com/office/officeart/2005/8/layout/hierarchy3"/>
    <dgm:cxn modelId="{2D834B5B-1CFD-4745-BFC0-1A5D98676D06}" type="presParOf" srcId="{B01582F9-7164-4433-AC67-98388EBDD888}" destId="{9F50DAA0-6295-4817-BAAB-CD0942F69876}" srcOrd="0" destOrd="0" presId="urn:microsoft.com/office/officeart/2005/8/layout/hierarchy3"/>
    <dgm:cxn modelId="{FB142F12-39CC-4984-838C-A564DCD37EAB}" type="presParOf" srcId="{B01582F9-7164-4433-AC67-98388EBDD888}" destId="{9302AEB0-AF31-455F-97AB-67CE238A7D65}" srcOrd="1" destOrd="0" presId="urn:microsoft.com/office/officeart/2005/8/layout/hierarchy3"/>
    <dgm:cxn modelId="{A1A098DA-0957-4096-B833-EB43F3FDA8CF}" type="presParOf" srcId="{127D84D4-4FDF-455F-8158-BEF41E323317}" destId="{A51E45C9-E225-4953-A22D-5684003BB891}" srcOrd="1" destOrd="0" presId="urn:microsoft.com/office/officeart/2005/8/layout/hierarchy3"/>
    <dgm:cxn modelId="{0B865E5A-49EF-44DB-9A26-84D60DD939F0}" type="presParOf" srcId="{A51E45C9-E225-4953-A22D-5684003BB891}" destId="{C2FF3616-CF33-496F-9270-7967AFACBAC4}" srcOrd="0" destOrd="0" presId="urn:microsoft.com/office/officeart/2005/8/layout/hierarchy3"/>
    <dgm:cxn modelId="{DB387D1E-BCB4-474C-A80E-E8E566B20A57}" type="presParOf" srcId="{A51E45C9-E225-4953-A22D-5684003BB891}" destId="{6A01B8C4-DC5D-45C5-ABBC-FA1D34D527D1}" srcOrd="1" destOrd="0" presId="urn:microsoft.com/office/officeart/2005/8/layout/hierarchy3"/>
    <dgm:cxn modelId="{2EC734B4-0800-440E-B547-6AE3E6C1467A}" type="presParOf" srcId="{A51E45C9-E225-4953-A22D-5684003BB891}" destId="{FA5E53C5-3889-4D60-AB8D-65F66CB02F3B}" srcOrd="2" destOrd="0" presId="urn:microsoft.com/office/officeart/2005/8/layout/hierarchy3"/>
    <dgm:cxn modelId="{2EEFA277-AA80-48B8-979A-3154F062E150}" type="presParOf" srcId="{A51E45C9-E225-4953-A22D-5684003BB891}" destId="{9A29DAAC-301F-4B2B-A635-DBABC6BCC492}" srcOrd="3" destOrd="0" presId="urn:microsoft.com/office/officeart/2005/8/layout/hierarchy3"/>
    <dgm:cxn modelId="{39AB06F4-82A8-44AB-9CA5-64C6B1075732}" type="presParOf" srcId="{A51E45C9-E225-4953-A22D-5684003BB891}" destId="{9AF88474-8BFB-4F5D-9C3B-3659CF5E97CA}" srcOrd="4" destOrd="0" presId="urn:microsoft.com/office/officeart/2005/8/layout/hierarchy3"/>
    <dgm:cxn modelId="{6E1EFC8D-153D-4417-85E1-9CDA702A18BB}" type="presParOf" srcId="{A51E45C9-E225-4953-A22D-5684003BB891}" destId="{95BD98BE-C2CF-43DB-93CD-FCFA130816BC}" srcOrd="5" destOrd="0" presId="urn:microsoft.com/office/officeart/2005/8/layout/hierarchy3"/>
    <dgm:cxn modelId="{8E6978CD-1609-4D93-BD41-C4B72F676DA6}" type="presParOf" srcId="{A51E45C9-E225-4953-A22D-5684003BB891}" destId="{2EA4CFB2-EE76-423D-A88D-85A6D2F7C370}" srcOrd="6" destOrd="0" presId="urn:microsoft.com/office/officeart/2005/8/layout/hierarchy3"/>
    <dgm:cxn modelId="{17D6AE3E-6F95-43F3-9578-7B9EE83AB1AB}" type="presParOf" srcId="{A51E45C9-E225-4953-A22D-5684003BB891}" destId="{DCA1362D-0908-4B58-9B67-43A28FE8DBF6}" srcOrd="7" destOrd="0" presId="urn:microsoft.com/office/officeart/2005/8/layout/hierarchy3"/>
    <dgm:cxn modelId="{65D29578-5416-40AF-A0EC-C980C3BD2B0B}" type="presParOf" srcId="{924E6039-2019-4BA4-A04D-5D5B66EC521A}" destId="{5BB4139C-F672-4774-832B-A8BD951BB9DA}" srcOrd="2" destOrd="0" presId="urn:microsoft.com/office/officeart/2005/8/layout/hierarchy3"/>
    <dgm:cxn modelId="{C727B47D-E8A0-47A9-9862-8A1AA8AD0766}" type="presParOf" srcId="{5BB4139C-F672-4774-832B-A8BD951BB9DA}" destId="{68ED45C3-195E-4C06-9867-2CEF7C12D0E3}" srcOrd="0" destOrd="0" presId="urn:microsoft.com/office/officeart/2005/8/layout/hierarchy3"/>
    <dgm:cxn modelId="{8D33C945-F637-489F-A414-A5798DF974F4}" type="presParOf" srcId="{68ED45C3-195E-4C06-9867-2CEF7C12D0E3}" destId="{2C4E8631-8A6B-407E-9CF2-1C866C3AF66E}" srcOrd="0" destOrd="0" presId="urn:microsoft.com/office/officeart/2005/8/layout/hierarchy3"/>
    <dgm:cxn modelId="{9637ADCA-CC9A-4C98-A577-FBAC11AF1E40}" type="presParOf" srcId="{68ED45C3-195E-4C06-9867-2CEF7C12D0E3}" destId="{8839D2F7-CADB-4F59-A559-627E12204637}" srcOrd="1" destOrd="0" presId="urn:microsoft.com/office/officeart/2005/8/layout/hierarchy3"/>
    <dgm:cxn modelId="{0306AF8D-BC56-463B-9632-047D86792ADF}" type="presParOf" srcId="{5BB4139C-F672-4774-832B-A8BD951BB9DA}" destId="{7EAB86FC-2986-4D31-BB9F-01015D42844C}" srcOrd="1" destOrd="0" presId="urn:microsoft.com/office/officeart/2005/8/layout/hierarchy3"/>
    <dgm:cxn modelId="{2FE78821-AF74-4FC7-9437-830D4622D5BD}" type="presParOf" srcId="{7EAB86FC-2986-4D31-BB9F-01015D42844C}" destId="{3FA7B70D-4332-4BA2-B047-EEFF8E0B1CA0}" srcOrd="0" destOrd="0" presId="urn:microsoft.com/office/officeart/2005/8/layout/hierarchy3"/>
    <dgm:cxn modelId="{9C006A39-B2E3-4774-AA17-9BB7AA4B4D67}" type="presParOf" srcId="{7EAB86FC-2986-4D31-BB9F-01015D42844C}" destId="{DD597324-4A77-419D-87EF-DD933333EF37}" srcOrd="1" destOrd="0" presId="urn:microsoft.com/office/officeart/2005/8/layout/hierarchy3"/>
    <dgm:cxn modelId="{744F3FAD-809C-4CCB-BE87-E0272467D3E7}" type="presParOf" srcId="{924E6039-2019-4BA4-A04D-5D5B66EC521A}" destId="{8D8783D9-F105-4030-B712-1BE3110D61A6}" srcOrd="3" destOrd="0" presId="urn:microsoft.com/office/officeart/2005/8/layout/hierarchy3"/>
    <dgm:cxn modelId="{47C000D0-3E4D-4464-86C5-E68AEE9D5479}" type="presParOf" srcId="{8D8783D9-F105-4030-B712-1BE3110D61A6}" destId="{5BD3772B-8848-479E-9D4A-F7E3423F384A}" srcOrd="0" destOrd="0" presId="urn:microsoft.com/office/officeart/2005/8/layout/hierarchy3"/>
    <dgm:cxn modelId="{A047F7F5-BFF2-41A6-8496-72202CED1818}" type="presParOf" srcId="{5BD3772B-8848-479E-9D4A-F7E3423F384A}" destId="{09ABC98B-3382-4A35-8BD4-2F59C9206126}" srcOrd="0" destOrd="0" presId="urn:microsoft.com/office/officeart/2005/8/layout/hierarchy3"/>
    <dgm:cxn modelId="{9CD3089B-A1A6-4601-819F-470E1BB7A7A6}" type="presParOf" srcId="{5BD3772B-8848-479E-9D4A-F7E3423F384A}" destId="{6B0E1F78-413A-493E-A886-F454693CAF9E}" srcOrd="1" destOrd="0" presId="urn:microsoft.com/office/officeart/2005/8/layout/hierarchy3"/>
    <dgm:cxn modelId="{4F8D8361-3BD8-4944-B7A9-0D3496325D28}" type="presParOf" srcId="{8D8783D9-F105-4030-B712-1BE3110D61A6}" destId="{F8EB2CF3-7AB9-4CC9-ADC9-581D533E5241}" srcOrd="1" destOrd="0" presId="urn:microsoft.com/office/officeart/2005/8/layout/hierarchy3"/>
    <dgm:cxn modelId="{A28638D2-8454-4A5B-9F57-0C6AAB3BCF06}" type="presParOf" srcId="{F8EB2CF3-7AB9-4CC9-ADC9-581D533E5241}" destId="{89E9B859-9FBD-41CF-AFCE-C98431D5B36D}" srcOrd="0" destOrd="0" presId="urn:microsoft.com/office/officeart/2005/8/layout/hierarchy3"/>
    <dgm:cxn modelId="{75260012-561B-4ADC-9049-AB8BD926787D}" type="presParOf" srcId="{F8EB2CF3-7AB9-4CC9-ADC9-581D533E5241}" destId="{6558DCE3-3B56-4252-A9EC-9E8DE873208D}" srcOrd="1" destOrd="0" presId="urn:microsoft.com/office/officeart/2005/8/layout/hierarchy3"/>
    <dgm:cxn modelId="{39DEE902-8536-48C4-81AA-4F39CB65CF85}" type="presParOf" srcId="{F8EB2CF3-7AB9-4CC9-ADC9-581D533E5241}" destId="{E32CE443-AEF1-43F9-8B2D-4112FE00C6C8}" srcOrd="2" destOrd="0" presId="urn:microsoft.com/office/officeart/2005/8/layout/hierarchy3"/>
    <dgm:cxn modelId="{1D1DA5D4-664E-4920-8DD5-45B043148605}" type="presParOf" srcId="{F8EB2CF3-7AB9-4CC9-ADC9-581D533E5241}" destId="{B959D988-300F-4F7E-A636-E68417B321B7}" srcOrd="3" destOrd="0" presId="urn:microsoft.com/office/officeart/2005/8/layout/hierarchy3"/>
    <dgm:cxn modelId="{4753A300-4D74-4CF5-8F94-354949C6BE8B}" type="presParOf" srcId="{F8EB2CF3-7AB9-4CC9-ADC9-581D533E5241}" destId="{6EA51C9A-010F-44BB-808F-B98D45708047}" srcOrd="4" destOrd="0" presId="urn:microsoft.com/office/officeart/2005/8/layout/hierarchy3"/>
    <dgm:cxn modelId="{3182BA57-684C-4012-B4E1-21C1B2FC60DB}" type="presParOf" srcId="{F8EB2CF3-7AB9-4CC9-ADC9-581D533E5241}" destId="{3103D6C7-BC02-4C54-B01B-0B84BFA059D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1D764-0BF6-4044-879F-10EC1F1BFD06}">
      <dsp:nvSpPr>
        <dsp:cNvPr id="0" name=""/>
        <dsp:cNvSpPr/>
      </dsp:nvSpPr>
      <dsp:spPr>
        <a:xfrm>
          <a:off x="4114800" y="1191228"/>
          <a:ext cx="2880862" cy="49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92"/>
              </a:lnTo>
              <a:lnTo>
                <a:pt x="2880862" y="249992"/>
              </a:lnTo>
              <a:lnTo>
                <a:pt x="2880862" y="49998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A1BC7-B4CF-4926-B71F-CD5B090F0782}">
      <dsp:nvSpPr>
        <dsp:cNvPr id="0" name=""/>
        <dsp:cNvSpPr/>
      </dsp:nvSpPr>
      <dsp:spPr>
        <a:xfrm>
          <a:off x="4069080" y="1191228"/>
          <a:ext cx="91440" cy="499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98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E670-4F39-47C1-A86F-59933BD0FF22}">
      <dsp:nvSpPr>
        <dsp:cNvPr id="0" name=""/>
        <dsp:cNvSpPr/>
      </dsp:nvSpPr>
      <dsp:spPr>
        <a:xfrm>
          <a:off x="1233937" y="1191228"/>
          <a:ext cx="2880862" cy="499984"/>
        </a:xfrm>
        <a:custGeom>
          <a:avLst/>
          <a:gdLst/>
          <a:ahLst/>
          <a:cxnLst/>
          <a:rect l="0" t="0" r="0" b="0"/>
          <a:pathLst>
            <a:path>
              <a:moveTo>
                <a:pt x="2880862" y="0"/>
              </a:moveTo>
              <a:lnTo>
                <a:pt x="2880862" y="249992"/>
              </a:lnTo>
              <a:lnTo>
                <a:pt x="0" y="249992"/>
              </a:lnTo>
              <a:lnTo>
                <a:pt x="0" y="49998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52DFD-7B57-4F36-A59B-B840E209D966}">
      <dsp:nvSpPr>
        <dsp:cNvPr id="0" name=""/>
        <dsp:cNvSpPr/>
      </dsp:nvSpPr>
      <dsp:spPr>
        <a:xfrm flipH="1" flipV="1">
          <a:off x="444367" y="789"/>
          <a:ext cx="960469" cy="70866"/>
        </a:xfrm>
        <a:prstGeom prst="rect">
          <a:avLst/>
        </a:prstGeom>
        <a:solidFill>
          <a:schemeClr val="bg1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44367" y="789"/>
        <a:ext cx="960469" cy="70866"/>
      </dsp:txXfrm>
    </dsp:sp>
    <dsp:sp modelId="{2697C6EE-216D-4A5C-B2E7-5129B6030F55}">
      <dsp:nvSpPr>
        <dsp:cNvPr id="0" name=""/>
        <dsp:cNvSpPr/>
      </dsp:nvSpPr>
      <dsp:spPr>
        <a:xfrm>
          <a:off x="1904821" y="789"/>
          <a:ext cx="4419957" cy="119043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chemeClr val="tx1"/>
              </a:solidFill>
            </a:rPr>
            <a:t>Доходы бюджета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1904821" y="789"/>
        <a:ext cx="4419957" cy="1190438"/>
      </dsp:txXfrm>
    </dsp:sp>
    <dsp:sp modelId="{694D1588-BC58-41F3-951C-B99F9761217D}">
      <dsp:nvSpPr>
        <dsp:cNvPr id="0" name=""/>
        <dsp:cNvSpPr/>
      </dsp:nvSpPr>
      <dsp:spPr>
        <a:xfrm>
          <a:off x="43498" y="1691212"/>
          <a:ext cx="2380877" cy="331174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Налоговые доходы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mbria" pitchFamily="18" charset="0"/>
            </a:rPr>
            <a:t>Поступления от уплаты налогов, установленных Налоговым кодексом Российской Федерации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3498" y="1691212"/>
        <a:ext cx="2380877" cy="3311741"/>
      </dsp:txXfrm>
    </dsp:sp>
    <dsp:sp modelId="{628DF42C-893C-4110-8C83-B8F100ABC549}">
      <dsp:nvSpPr>
        <dsp:cNvPr id="0" name=""/>
        <dsp:cNvSpPr/>
      </dsp:nvSpPr>
      <dsp:spPr>
        <a:xfrm>
          <a:off x="2924361" y="1691212"/>
          <a:ext cx="2380877" cy="32148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Неналоговые 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mbria" pitchFamily="18" charset="0"/>
            </a:rPr>
            <a:t>Поступления от уплаты других пошлин и сборов, установленных законодательством, а также штрафов за нарушение законодательства</a:t>
          </a:r>
          <a:endParaRPr lang="ru-RU" sz="1800" b="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924361" y="1691212"/>
        <a:ext cx="2380877" cy="3214804"/>
      </dsp:txXfrm>
    </dsp:sp>
    <dsp:sp modelId="{E34DD8B9-0057-4BDC-9058-AE2C8D0440BF}">
      <dsp:nvSpPr>
        <dsp:cNvPr id="0" name=""/>
        <dsp:cNvSpPr/>
      </dsp:nvSpPr>
      <dsp:spPr>
        <a:xfrm>
          <a:off x="5805223" y="1691212"/>
          <a:ext cx="2380877" cy="344916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Безвозмездные поступления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mbria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800" b="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805223" y="1691212"/>
        <a:ext cx="2380877" cy="3449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EE211-BF64-4B0A-8EA0-48879ACA4CE1}">
      <dsp:nvSpPr>
        <dsp:cNvPr id="0" name=""/>
        <dsp:cNvSpPr/>
      </dsp:nvSpPr>
      <dsp:spPr>
        <a:xfrm rot="5400000">
          <a:off x="-296948" y="297877"/>
          <a:ext cx="1979657" cy="138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ambria" pitchFamily="18" charset="0"/>
            </a:rPr>
            <a:t>35,1 %</a:t>
          </a:r>
          <a:endParaRPr lang="ru-RU" sz="3500" kern="1200" dirty="0">
            <a:latin typeface="Cambria" pitchFamily="18" charset="0"/>
          </a:endParaRPr>
        </a:p>
      </dsp:txBody>
      <dsp:txXfrm rot="-5400000">
        <a:off x="1" y="693808"/>
        <a:ext cx="1385760" cy="593897"/>
      </dsp:txXfrm>
    </dsp:sp>
    <dsp:sp modelId="{FDC0E69D-EBF1-41FD-8BD0-576087432278}">
      <dsp:nvSpPr>
        <dsp:cNvPr id="0" name=""/>
        <dsp:cNvSpPr/>
      </dsp:nvSpPr>
      <dsp:spPr>
        <a:xfrm rot="5400000">
          <a:off x="3097491" y="-1710802"/>
          <a:ext cx="1286777" cy="471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itchFamily="18" charset="0"/>
            </a:rPr>
            <a:t>Собственные доходы</a:t>
          </a:r>
          <a:endParaRPr lang="ru-RU" sz="2600" kern="1200" dirty="0">
            <a:latin typeface="Cambria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itchFamily="18" charset="0"/>
            </a:rPr>
            <a:t>1 001,1 тыс. </a:t>
          </a:r>
          <a:r>
            <a:rPr lang="ru-RU" sz="2600" kern="1200" dirty="0" err="1" smtClean="0">
              <a:latin typeface="Cambria" pitchFamily="18" charset="0"/>
            </a:rPr>
            <a:t>руб</a:t>
          </a:r>
          <a:endParaRPr lang="ru-RU" sz="2600" kern="1200" dirty="0">
            <a:latin typeface="Cambria" pitchFamily="18" charset="0"/>
          </a:endParaRPr>
        </a:p>
      </dsp:txBody>
      <dsp:txXfrm rot="-5400000">
        <a:off x="1385761" y="63743"/>
        <a:ext cx="4647424" cy="1161147"/>
      </dsp:txXfrm>
    </dsp:sp>
    <dsp:sp modelId="{E2E54F3D-7A62-4499-B319-FDF036D558A4}">
      <dsp:nvSpPr>
        <dsp:cNvPr id="0" name=""/>
        <dsp:cNvSpPr/>
      </dsp:nvSpPr>
      <dsp:spPr>
        <a:xfrm rot="5400000">
          <a:off x="-296948" y="1988770"/>
          <a:ext cx="1979657" cy="138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ambria" pitchFamily="18" charset="0"/>
            </a:rPr>
            <a:t>64,9 %</a:t>
          </a:r>
          <a:endParaRPr lang="ru-RU" sz="3500" kern="1200" dirty="0">
            <a:latin typeface="Cambria" pitchFamily="18" charset="0"/>
          </a:endParaRPr>
        </a:p>
      </dsp:txBody>
      <dsp:txXfrm rot="-5400000">
        <a:off x="1" y="2384701"/>
        <a:ext cx="1385760" cy="593897"/>
      </dsp:txXfrm>
    </dsp:sp>
    <dsp:sp modelId="{16DC0AC7-9BC1-428E-A1ED-396929911436}">
      <dsp:nvSpPr>
        <dsp:cNvPr id="0" name=""/>
        <dsp:cNvSpPr/>
      </dsp:nvSpPr>
      <dsp:spPr>
        <a:xfrm rot="5400000">
          <a:off x="3097491" y="-19909"/>
          <a:ext cx="1286777" cy="471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itchFamily="18" charset="0"/>
            </a:rPr>
            <a:t>Межбюджетные трансферты</a:t>
          </a:r>
          <a:endParaRPr lang="ru-RU" sz="2600" kern="1200" dirty="0">
            <a:latin typeface="Cambria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itchFamily="18" charset="0"/>
            </a:rPr>
            <a:t>1 852,3 тыс. руб.</a:t>
          </a:r>
          <a:endParaRPr lang="ru-RU" sz="2600" kern="1200" dirty="0">
            <a:latin typeface="Cambria" pitchFamily="18" charset="0"/>
          </a:endParaRPr>
        </a:p>
      </dsp:txBody>
      <dsp:txXfrm rot="-5400000">
        <a:off x="1385761" y="1754637"/>
        <a:ext cx="4647424" cy="1161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82072" y="1285874"/>
          <a:ext cx="1999193" cy="190287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itchFamily="34" charset="0"/>
            </a:rPr>
            <a:t>РАСХОДЫ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3 581,0                млн руб.</a:t>
          </a:r>
        </a:p>
      </dsp:txBody>
      <dsp:txXfrm>
        <a:off x="3674847" y="1564543"/>
        <a:ext cx="1413643" cy="1345534"/>
      </dsp:txXfrm>
    </dsp:sp>
    <dsp:sp modelId="{4731EA70-1FA8-49F5-A6BF-4AE9CB97C303}">
      <dsp:nvSpPr>
        <dsp:cNvPr id="0" name=""/>
        <dsp:cNvSpPr/>
      </dsp:nvSpPr>
      <dsp:spPr>
        <a:xfrm rot="18453198">
          <a:off x="4994932" y="984513"/>
          <a:ext cx="397609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017955" y="1109864"/>
        <a:ext cx="279694" cy="235830"/>
      </dsp:txXfrm>
    </dsp:sp>
    <dsp:sp modelId="{E2EC1D87-F728-458A-8AB1-7A3D78F9D25E}">
      <dsp:nvSpPr>
        <dsp:cNvPr id="0" name=""/>
        <dsp:cNvSpPr/>
      </dsp:nvSpPr>
      <dsp:spPr>
        <a:xfrm>
          <a:off x="5210869" y="0"/>
          <a:ext cx="1040427" cy="9642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63236" y="141205"/>
        <a:ext cx="735693" cy="681795"/>
      </dsp:txXfrm>
    </dsp:sp>
    <dsp:sp modelId="{A0E222DD-64BD-4A89-BBB9-2B80D8318D4A}">
      <dsp:nvSpPr>
        <dsp:cNvPr id="0" name=""/>
        <dsp:cNvSpPr/>
      </dsp:nvSpPr>
      <dsp:spPr>
        <a:xfrm rot="20695020">
          <a:off x="5431893" y="1726678"/>
          <a:ext cx="230567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433084" y="1814288"/>
        <a:ext cx="161397" cy="235830"/>
      </dsp:txXfrm>
    </dsp:sp>
    <dsp:sp modelId="{73BC26A8-8D0F-45E6-9E3B-37EADD227262}">
      <dsp:nvSpPr>
        <dsp:cNvPr id="0" name=""/>
        <dsp:cNvSpPr/>
      </dsp:nvSpPr>
      <dsp:spPr>
        <a:xfrm>
          <a:off x="5744267" y="1228730"/>
          <a:ext cx="1040427" cy="10023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96634" y="1375516"/>
        <a:ext cx="735693" cy="708744"/>
      </dsp:txXfrm>
    </dsp:sp>
    <dsp:sp modelId="{2F5553CB-2478-4421-B002-5FA728364A78}">
      <dsp:nvSpPr>
        <dsp:cNvPr id="0" name=""/>
        <dsp:cNvSpPr/>
      </dsp:nvSpPr>
      <dsp:spPr>
        <a:xfrm rot="1290228">
          <a:off x="5274989" y="2533053"/>
          <a:ext cx="227294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35B19D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277362" y="2599165"/>
        <a:ext cx="159106" cy="235830"/>
      </dsp:txXfrm>
    </dsp:sp>
    <dsp:sp modelId="{FED909B6-8F19-4D98-AAC2-EBEEF4830C2B}">
      <dsp:nvSpPr>
        <dsp:cNvPr id="0" name=""/>
        <dsp:cNvSpPr/>
      </dsp:nvSpPr>
      <dsp:spPr>
        <a:xfrm>
          <a:off x="5668063" y="2428877"/>
          <a:ext cx="1040427" cy="1040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20430" y="2581244"/>
        <a:ext cx="735693" cy="735693"/>
      </dsp:txXfrm>
    </dsp:sp>
    <dsp:sp modelId="{A0B7EB92-DF16-476D-BB87-6C0D26E26F61}">
      <dsp:nvSpPr>
        <dsp:cNvPr id="0" name=""/>
        <dsp:cNvSpPr/>
      </dsp:nvSpPr>
      <dsp:spPr>
        <a:xfrm rot="3621983">
          <a:off x="4845259" y="3084170"/>
          <a:ext cx="259890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864967" y="3128895"/>
        <a:ext cx="181923" cy="235830"/>
      </dsp:txXfrm>
    </dsp:sp>
    <dsp:sp modelId="{69EA0517-EDCB-4CEB-899F-D56DCF7B4404}">
      <dsp:nvSpPr>
        <dsp:cNvPr id="0" name=""/>
        <dsp:cNvSpPr/>
      </dsp:nvSpPr>
      <dsp:spPr>
        <a:xfrm>
          <a:off x="4829860" y="3438533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82227" y="3585317"/>
        <a:ext cx="735693" cy="708738"/>
      </dsp:txXfrm>
    </dsp:sp>
    <dsp:sp modelId="{7A035AEB-3A20-4DC3-9A60-032AB2743B03}">
      <dsp:nvSpPr>
        <dsp:cNvPr id="0" name=""/>
        <dsp:cNvSpPr/>
      </dsp:nvSpPr>
      <dsp:spPr>
        <a:xfrm rot="11619399">
          <a:off x="3184426" y="1769888"/>
          <a:ext cx="164627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233116" y="1854328"/>
        <a:ext cx="115239" cy="235830"/>
      </dsp:txXfrm>
    </dsp:sp>
    <dsp:sp modelId="{83F11675-07D9-406F-853D-13FD28BBB805}">
      <dsp:nvSpPr>
        <dsp:cNvPr id="0" name=""/>
        <dsp:cNvSpPr/>
      </dsp:nvSpPr>
      <dsp:spPr>
        <a:xfrm>
          <a:off x="2086662" y="1304932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239029" y="1451716"/>
        <a:ext cx="735693" cy="708738"/>
      </dsp:txXfrm>
    </dsp:sp>
    <dsp:sp modelId="{DF27FC25-052B-426A-9E06-117E992234F6}">
      <dsp:nvSpPr>
        <dsp:cNvPr id="0" name=""/>
        <dsp:cNvSpPr/>
      </dsp:nvSpPr>
      <dsp:spPr>
        <a:xfrm rot="14066995">
          <a:off x="3493271" y="1018753"/>
          <a:ext cx="316080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FF7C8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568249" y="1135938"/>
        <a:ext cx="221256" cy="235830"/>
      </dsp:txXfrm>
    </dsp:sp>
    <dsp:sp modelId="{EDA34655-9131-4731-957F-5382F53A0660}">
      <dsp:nvSpPr>
        <dsp:cNvPr id="0" name=""/>
        <dsp:cNvSpPr/>
      </dsp:nvSpPr>
      <dsp:spPr>
        <a:xfrm>
          <a:off x="2646416" y="7301"/>
          <a:ext cx="1040448" cy="10594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8786" y="162461"/>
        <a:ext cx="735708" cy="749178"/>
      </dsp:txXfrm>
    </dsp:sp>
    <dsp:sp modelId="{34B0AA1E-91BF-47DD-A00B-6F6CC5D02B26}">
      <dsp:nvSpPr>
        <dsp:cNvPr id="0" name=""/>
        <dsp:cNvSpPr/>
      </dsp:nvSpPr>
      <dsp:spPr>
        <a:xfrm rot="7129083">
          <a:off x="3680727" y="3085753"/>
          <a:ext cx="252072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66FF99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736764" y="3131235"/>
        <a:ext cx="176450" cy="235830"/>
      </dsp:txXfrm>
    </dsp:sp>
    <dsp:sp modelId="{F8F29AB7-2573-436C-AC8D-FDD47CE7373C}">
      <dsp:nvSpPr>
        <dsp:cNvPr id="0" name=""/>
        <dsp:cNvSpPr/>
      </dsp:nvSpPr>
      <dsp:spPr>
        <a:xfrm>
          <a:off x="2924867" y="3438533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077234" y="3585317"/>
        <a:ext cx="735693" cy="708738"/>
      </dsp:txXfrm>
    </dsp:sp>
    <dsp:sp modelId="{553B84E4-4A31-43DB-B3BF-8E8EF2B79F2D}">
      <dsp:nvSpPr>
        <dsp:cNvPr id="0" name=""/>
        <dsp:cNvSpPr/>
      </dsp:nvSpPr>
      <dsp:spPr>
        <a:xfrm rot="9397066">
          <a:off x="3405584" y="2452170"/>
          <a:ext cx="49245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419750" y="2527849"/>
        <a:ext cx="34472" cy="235830"/>
      </dsp:txXfrm>
    </dsp:sp>
    <dsp:sp modelId="{E0AC84DD-2093-416F-85DE-E547FE520660}">
      <dsp:nvSpPr>
        <dsp:cNvPr id="0" name=""/>
        <dsp:cNvSpPr/>
      </dsp:nvSpPr>
      <dsp:spPr>
        <a:xfrm>
          <a:off x="2391465" y="2371732"/>
          <a:ext cx="1040427" cy="100231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543832" y="2518518"/>
        <a:ext cx="735693" cy="708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82072" y="1285874"/>
          <a:ext cx="1999193" cy="190287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itchFamily="34" charset="0"/>
            </a:rPr>
            <a:t>РАСХОДЫ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2 780,7                </a:t>
          </a:r>
          <a:r>
            <a:rPr lang="ru-RU" sz="2000" b="1" kern="1200" dirty="0">
              <a:latin typeface="Arial Black" pitchFamily="34" charset="0"/>
            </a:rPr>
            <a:t>млн руб.</a:t>
          </a:r>
        </a:p>
      </dsp:txBody>
      <dsp:txXfrm>
        <a:off x="3674847" y="1564543"/>
        <a:ext cx="1413643" cy="1345534"/>
      </dsp:txXfrm>
    </dsp:sp>
    <dsp:sp modelId="{4731EA70-1FA8-49F5-A6BF-4AE9CB97C303}">
      <dsp:nvSpPr>
        <dsp:cNvPr id="0" name=""/>
        <dsp:cNvSpPr/>
      </dsp:nvSpPr>
      <dsp:spPr>
        <a:xfrm rot="18453198">
          <a:off x="4994932" y="984513"/>
          <a:ext cx="397609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017955" y="1109864"/>
        <a:ext cx="279694" cy="235830"/>
      </dsp:txXfrm>
    </dsp:sp>
    <dsp:sp modelId="{E2EC1D87-F728-458A-8AB1-7A3D78F9D25E}">
      <dsp:nvSpPr>
        <dsp:cNvPr id="0" name=""/>
        <dsp:cNvSpPr/>
      </dsp:nvSpPr>
      <dsp:spPr>
        <a:xfrm>
          <a:off x="5210869" y="0"/>
          <a:ext cx="1040427" cy="9642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63236" y="141205"/>
        <a:ext cx="735693" cy="681795"/>
      </dsp:txXfrm>
    </dsp:sp>
    <dsp:sp modelId="{A0E222DD-64BD-4A89-BBB9-2B80D8318D4A}">
      <dsp:nvSpPr>
        <dsp:cNvPr id="0" name=""/>
        <dsp:cNvSpPr/>
      </dsp:nvSpPr>
      <dsp:spPr>
        <a:xfrm rot="20695020">
          <a:off x="5431893" y="1726678"/>
          <a:ext cx="230567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433084" y="1814288"/>
        <a:ext cx="161397" cy="235830"/>
      </dsp:txXfrm>
    </dsp:sp>
    <dsp:sp modelId="{73BC26A8-8D0F-45E6-9E3B-37EADD227262}">
      <dsp:nvSpPr>
        <dsp:cNvPr id="0" name=""/>
        <dsp:cNvSpPr/>
      </dsp:nvSpPr>
      <dsp:spPr>
        <a:xfrm>
          <a:off x="5744267" y="1228730"/>
          <a:ext cx="1040427" cy="10023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96634" y="1375516"/>
        <a:ext cx="735693" cy="708744"/>
      </dsp:txXfrm>
    </dsp:sp>
    <dsp:sp modelId="{2F5553CB-2478-4421-B002-5FA728364A78}">
      <dsp:nvSpPr>
        <dsp:cNvPr id="0" name=""/>
        <dsp:cNvSpPr/>
      </dsp:nvSpPr>
      <dsp:spPr>
        <a:xfrm rot="1290228">
          <a:off x="5274989" y="2533053"/>
          <a:ext cx="227294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35B19D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277362" y="2599165"/>
        <a:ext cx="159106" cy="235830"/>
      </dsp:txXfrm>
    </dsp:sp>
    <dsp:sp modelId="{FED909B6-8F19-4D98-AAC2-EBEEF4830C2B}">
      <dsp:nvSpPr>
        <dsp:cNvPr id="0" name=""/>
        <dsp:cNvSpPr/>
      </dsp:nvSpPr>
      <dsp:spPr>
        <a:xfrm>
          <a:off x="5668063" y="2428877"/>
          <a:ext cx="1040427" cy="1040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20430" y="2581244"/>
        <a:ext cx="735693" cy="735693"/>
      </dsp:txXfrm>
    </dsp:sp>
    <dsp:sp modelId="{A0B7EB92-DF16-476D-BB87-6C0D26E26F61}">
      <dsp:nvSpPr>
        <dsp:cNvPr id="0" name=""/>
        <dsp:cNvSpPr/>
      </dsp:nvSpPr>
      <dsp:spPr>
        <a:xfrm rot="3621983">
          <a:off x="4845259" y="3084170"/>
          <a:ext cx="259890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864967" y="3128895"/>
        <a:ext cx="181923" cy="235830"/>
      </dsp:txXfrm>
    </dsp:sp>
    <dsp:sp modelId="{69EA0517-EDCB-4CEB-899F-D56DCF7B4404}">
      <dsp:nvSpPr>
        <dsp:cNvPr id="0" name=""/>
        <dsp:cNvSpPr/>
      </dsp:nvSpPr>
      <dsp:spPr>
        <a:xfrm>
          <a:off x="4829860" y="3438533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82227" y="3585317"/>
        <a:ext cx="735693" cy="708738"/>
      </dsp:txXfrm>
    </dsp:sp>
    <dsp:sp modelId="{7A035AEB-3A20-4DC3-9A60-032AB2743B03}">
      <dsp:nvSpPr>
        <dsp:cNvPr id="0" name=""/>
        <dsp:cNvSpPr/>
      </dsp:nvSpPr>
      <dsp:spPr>
        <a:xfrm rot="11783244">
          <a:off x="3216723" y="1720600"/>
          <a:ext cx="152326" cy="39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261493" y="1805656"/>
        <a:ext cx="106628" cy="235830"/>
      </dsp:txXfrm>
    </dsp:sp>
    <dsp:sp modelId="{83F11675-07D9-406F-853D-13FD28BBB805}">
      <dsp:nvSpPr>
        <dsp:cNvPr id="0" name=""/>
        <dsp:cNvSpPr/>
      </dsp:nvSpPr>
      <dsp:spPr>
        <a:xfrm>
          <a:off x="2133122" y="1227895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285489" y="1374679"/>
        <a:ext cx="735693" cy="708738"/>
      </dsp:txXfrm>
    </dsp:sp>
    <dsp:sp modelId="{DF27FC25-052B-426A-9E06-117E992234F6}">
      <dsp:nvSpPr>
        <dsp:cNvPr id="0" name=""/>
        <dsp:cNvSpPr/>
      </dsp:nvSpPr>
      <dsp:spPr>
        <a:xfrm rot="14066995">
          <a:off x="3493271" y="1018753"/>
          <a:ext cx="316080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FF7C8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568249" y="1135938"/>
        <a:ext cx="221256" cy="235830"/>
      </dsp:txXfrm>
    </dsp:sp>
    <dsp:sp modelId="{EDA34655-9131-4731-957F-5382F53A0660}">
      <dsp:nvSpPr>
        <dsp:cNvPr id="0" name=""/>
        <dsp:cNvSpPr/>
      </dsp:nvSpPr>
      <dsp:spPr>
        <a:xfrm>
          <a:off x="2646416" y="7301"/>
          <a:ext cx="1040448" cy="10594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8786" y="162461"/>
        <a:ext cx="735708" cy="749178"/>
      </dsp:txXfrm>
    </dsp:sp>
    <dsp:sp modelId="{34B0AA1E-91BF-47DD-A00B-6F6CC5D02B26}">
      <dsp:nvSpPr>
        <dsp:cNvPr id="0" name=""/>
        <dsp:cNvSpPr/>
      </dsp:nvSpPr>
      <dsp:spPr>
        <a:xfrm rot="7129083">
          <a:off x="3680727" y="3085753"/>
          <a:ext cx="252072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66FF99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736764" y="3131235"/>
        <a:ext cx="176450" cy="235830"/>
      </dsp:txXfrm>
    </dsp:sp>
    <dsp:sp modelId="{F8F29AB7-2573-436C-AC8D-FDD47CE7373C}">
      <dsp:nvSpPr>
        <dsp:cNvPr id="0" name=""/>
        <dsp:cNvSpPr/>
      </dsp:nvSpPr>
      <dsp:spPr>
        <a:xfrm>
          <a:off x="2924867" y="3438533"/>
          <a:ext cx="1040427" cy="100230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077234" y="3585317"/>
        <a:ext cx="735693" cy="708738"/>
      </dsp:txXfrm>
    </dsp:sp>
    <dsp:sp modelId="{553B84E4-4A31-43DB-B3BF-8E8EF2B79F2D}">
      <dsp:nvSpPr>
        <dsp:cNvPr id="0" name=""/>
        <dsp:cNvSpPr/>
      </dsp:nvSpPr>
      <dsp:spPr>
        <a:xfrm rot="9477481">
          <a:off x="3370942" y="2436360"/>
          <a:ext cx="67415" cy="3930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390427" y="2511175"/>
        <a:ext cx="47191" cy="235830"/>
      </dsp:txXfrm>
    </dsp:sp>
    <dsp:sp modelId="{E0AC84DD-2093-416F-85DE-E547FE520660}">
      <dsp:nvSpPr>
        <dsp:cNvPr id="0" name=""/>
        <dsp:cNvSpPr/>
      </dsp:nvSpPr>
      <dsp:spPr>
        <a:xfrm>
          <a:off x="2344136" y="2350483"/>
          <a:ext cx="1040427" cy="100231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96503" y="2497269"/>
        <a:ext cx="735693" cy="708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B3641-A7AD-49BC-A6C3-492FC35CC945}">
      <dsp:nvSpPr>
        <dsp:cNvPr id="0" name=""/>
        <dsp:cNvSpPr/>
      </dsp:nvSpPr>
      <dsp:spPr>
        <a:xfrm>
          <a:off x="2459095" y="3983978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9B257-4103-4ECC-90DE-2E54E53721CF}">
      <dsp:nvSpPr>
        <dsp:cNvPr id="0" name=""/>
        <dsp:cNvSpPr/>
      </dsp:nvSpPr>
      <dsp:spPr>
        <a:xfrm>
          <a:off x="2175020" y="4120729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1958F-3FE3-445B-8FC0-586257863C48}">
      <dsp:nvSpPr>
        <dsp:cNvPr id="0" name=""/>
        <dsp:cNvSpPr/>
      </dsp:nvSpPr>
      <dsp:spPr>
        <a:xfrm>
          <a:off x="1877381" y="4228746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2B884-AD39-437D-A935-A604E4AAFAFE}">
      <dsp:nvSpPr>
        <dsp:cNvPr id="0" name=""/>
        <dsp:cNvSpPr/>
      </dsp:nvSpPr>
      <dsp:spPr>
        <a:xfrm>
          <a:off x="3822956" y="2400964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48935-3C0D-4B68-AA3F-11F55251F66E}">
      <dsp:nvSpPr>
        <dsp:cNvPr id="0" name=""/>
        <dsp:cNvSpPr/>
      </dsp:nvSpPr>
      <dsp:spPr>
        <a:xfrm>
          <a:off x="3708422" y="2679255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6C94E-3CB2-4152-B44A-D4108363718E}">
      <dsp:nvSpPr>
        <dsp:cNvPr id="0" name=""/>
        <dsp:cNvSpPr/>
      </dsp:nvSpPr>
      <dsp:spPr>
        <a:xfrm>
          <a:off x="3627042" y="306064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E33FA-76C4-4EFC-9ABF-BD0E0D416F77}">
      <dsp:nvSpPr>
        <dsp:cNvPr id="0" name=""/>
        <dsp:cNvSpPr/>
      </dsp:nvSpPr>
      <dsp:spPr>
        <a:xfrm>
          <a:off x="3836519" y="173038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927CA-18B3-4A96-8A7D-A6A8877B0E24}">
      <dsp:nvSpPr>
        <dsp:cNvPr id="0" name=""/>
        <dsp:cNvSpPr/>
      </dsp:nvSpPr>
      <dsp:spPr>
        <a:xfrm>
          <a:off x="4045997" y="40012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B04B9-661A-4637-BA2E-1E1B89133AB7}">
      <dsp:nvSpPr>
        <dsp:cNvPr id="0" name=""/>
        <dsp:cNvSpPr/>
      </dsp:nvSpPr>
      <dsp:spPr>
        <a:xfrm>
          <a:off x="4255474" y="173038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D0470-6689-42F8-86F1-23BFD6074553}">
      <dsp:nvSpPr>
        <dsp:cNvPr id="0" name=""/>
        <dsp:cNvSpPr/>
      </dsp:nvSpPr>
      <dsp:spPr>
        <a:xfrm>
          <a:off x="4464951" y="306064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FB1CE-3F8A-45F2-B398-31BE18DDE381}">
      <dsp:nvSpPr>
        <dsp:cNvPr id="0" name=""/>
        <dsp:cNvSpPr/>
      </dsp:nvSpPr>
      <dsp:spPr>
        <a:xfrm>
          <a:off x="4045997" y="320431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87935-CCBA-4645-B976-9DAACCA660AA}">
      <dsp:nvSpPr>
        <dsp:cNvPr id="0" name=""/>
        <dsp:cNvSpPr/>
      </dsp:nvSpPr>
      <dsp:spPr>
        <a:xfrm>
          <a:off x="4045997" y="601383"/>
          <a:ext cx="150702" cy="150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6C66C-C355-4CAE-B06E-5AF78D1CF2AC}">
      <dsp:nvSpPr>
        <dsp:cNvPr id="0" name=""/>
        <dsp:cNvSpPr/>
      </dsp:nvSpPr>
      <dsp:spPr>
        <a:xfrm>
          <a:off x="1142704" y="4549399"/>
          <a:ext cx="3250662" cy="8715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05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Культура 1,9 %</a:t>
          </a:r>
          <a:endParaRPr lang="ru-RU" sz="2400" b="1" kern="1200" dirty="0">
            <a:latin typeface="Cambria" pitchFamily="18" charset="0"/>
          </a:endParaRPr>
        </a:p>
      </dsp:txBody>
      <dsp:txXfrm>
        <a:off x="1185251" y="4591946"/>
        <a:ext cx="3165568" cy="786494"/>
      </dsp:txXfrm>
    </dsp:sp>
    <dsp:sp modelId="{78078692-CB9B-44B9-BEFB-D3BAD8C3AFC2}">
      <dsp:nvSpPr>
        <dsp:cNvPr id="0" name=""/>
        <dsp:cNvSpPr/>
      </dsp:nvSpPr>
      <dsp:spPr>
        <a:xfrm>
          <a:off x="241501" y="3694837"/>
          <a:ext cx="1507029" cy="15069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1B6155-E9B7-496A-A0B8-E12F87DDBC17}">
      <dsp:nvSpPr>
        <dsp:cNvPr id="0" name=""/>
        <dsp:cNvSpPr/>
      </dsp:nvSpPr>
      <dsp:spPr>
        <a:xfrm>
          <a:off x="3385936" y="3179074"/>
          <a:ext cx="3250662" cy="8715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05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Социальная политика 9,1 %</a:t>
          </a:r>
          <a:endParaRPr lang="ru-RU" sz="2400" b="1" kern="1200" dirty="0">
            <a:latin typeface="Cambria" pitchFamily="18" charset="0"/>
          </a:endParaRPr>
        </a:p>
      </dsp:txBody>
      <dsp:txXfrm>
        <a:off x="3428483" y="3221621"/>
        <a:ext cx="3165568" cy="786494"/>
      </dsp:txXfrm>
    </dsp:sp>
    <dsp:sp modelId="{F366C62D-FE6C-47AF-B91A-FBB793DBE611}">
      <dsp:nvSpPr>
        <dsp:cNvPr id="0" name=""/>
        <dsp:cNvSpPr/>
      </dsp:nvSpPr>
      <dsp:spPr>
        <a:xfrm>
          <a:off x="2332504" y="2563049"/>
          <a:ext cx="1507029" cy="15069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0D8D0E-E967-4166-8E65-12BBC60EAA6D}">
      <dsp:nvSpPr>
        <dsp:cNvPr id="0" name=""/>
        <dsp:cNvSpPr/>
      </dsp:nvSpPr>
      <dsp:spPr>
        <a:xfrm>
          <a:off x="4193685" y="1701038"/>
          <a:ext cx="3184812" cy="8715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05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Образование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88,5 %</a:t>
          </a:r>
          <a:endParaRPr lang="ru-RU" sz="2400" b="1" kern="1200" dirty="0">
            <a:latin typeface="Cambria" pitchFamily="18" charset="0"/>
          </a:endParaRPr>
        </a:p>
      </dsp:txBody>
      <dsp:txXfrm>
        <a:off x="4236232" y="1743585"/>
        <a:ext cx="3099718" cy="786494"/>
      </dsp:txXfrm>
    </dsp:sp>
    <dsp:sp modelId="{A5875F31-A2D2-403D-AB75-D2E226FD6473}">
      <dsp:nvSpPr>
        <dsp:cNvPr id="0" name=""/>
        <dsp:cNvSpPr/>
      </dsp:nvSpPr>
      <dsp:spPr>
        <a:xfrm>
          <a:off x="3292482" y="846476"/>
          <a:ext cx="1507029" cy="15069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63C1-FA53-417A-9AA1-34604390FF27}">
      <dsp:nvSpPr>
        <dsp:cNvPr id="0" name=""/>
        <dsp:cNvSpPr/>
      </dsp:nvSpPr>
      <dsp:spPr>
        <a:xfrm>
          <a:off x="59610" y="1023"/>
          <a:ext cx="2064467" cy="823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Капитальное строительство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737" y="25150"/>
        <a:ext cx="2016213" cy="775509"/>
      </dsp:txXfrm>
    </dsp:sp>
    <dsp:sp modelId="{92EF04E4-6839-419C-BFD6-4709392EF5E3}">
      <dsp:nvSpPr>
        <dsp:cNvPr id="0" name=""/>
        <dsp:cNvSpPr/>
      </dsp:nvSpPr>
      <dsp:spPr>
        <a:xfrm>
          <a:off x="266057" y="824786"/>
          <a:ext cx="204772" cy="949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074"/>
              </a:lnTo>
              <a:lnTo>
                <a:pt x="204772" y="94907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17AD4-E229-4D0E-A52E-DC4445DEF470}">
      <dsp:nvSpPr>
        <dsp:cNvPr id="0" name=""/>
        <dsp:cNvSpPr/>
      </dsp:nvSpPr>
      <dsp:spPr>
        <a:xfrm>
          <a:off x="470829" y="1041708"/>
          <a:ext cx="2147373" cy="146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Завершение строительства муниципального образовательного учреждения «Средняя общеобразовательная школа»  на 600 мест,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г.Шлиссельбург</a:t>
          </a: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173 842,2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717" y="1084596"/>
        <a:ext cx="2061597" cy="1378529"/>
      </dsp:txXfrm>
    </dsp:sp>
    <dsp:sp modelId="{F357AE0C-BCAC-423D-B299-C7D65CF42EF5}">
      <dsp:nvSpPr>
        <dsp:cNvPr id="0" name=""/>
        <dsp:cNvSpPr/>
      </dsp:nvSpPr>
      <dsp:spPr>
        <a:xfrm>
          <a:off x="266057" y="824786"/>
          <a:ext cx="206446" cy="253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536"/>
              </a:lnTo>
              <a:lnTo>
                <a:pt x="206446" y="2535536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41579-C854-4D51-911C-22B9E8CBE964}">
      <dsp:nvSpPr>
        <dsp:cNvPr id="0" name=""/>
        <dsp:cNvSpPr/>
      </dsp:nvSpPr>
      <dsp:spPr>
        <a:xfrm>
          <a:off x="472503" y="2700974"/>
          <a:ext cx="2113513" cy="131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Разработка проектно-сметной документации: строительство здания для нужд МБОУ «Лицей Отрадное»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4 678,3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126" y="2739597"/>
        <a:ext cx="2036267" cy="1241451"/>
      </dsp:txXfrm>
    </dsp:sp>
    <dsp:sp modelId="{3A682727-248C-40FB-90C5-601785CB5077}">
      <dsp:nvSpPr>
        <dsp:cNvPr id="0" name=""/>
        <dsp:cNvSpPr/>
      </dsp:nvSpPr>
      <dsp:spPr>
        <a:xfrm>
          <a:off x="266057" y="824786"/>
          <a:ext cx="206446" cy="408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127"/>
              </a:lnTo>
              <a:lnTo>
                <a:pt x="206446" y="4082127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20AB4-9866-4926-A931-16681670E760}">
      <dsp:nvSpPr>
        <dsp:cNvPr id="0" name=""/>
        <dsp:cNvSpPr/>
      </dsp:nvSpPr>
      <dsp:spPr>
        <a:xfrm>
          <a:off x="472503" y="4225612"/>
          <a:ext cx="2133192" cy="1362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Строительство газовой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блочно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-модульной котельной для здания МКОУ «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Шумская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СОШ»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1 399,4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412" y="4265521"/>
        <a:ext cx="2053374" cy="1282785"/>
      </dsp:txXfrm>
    </dsp:sp>
    <dsp:sp modelId="{9F50DAA0-6295-4817-BAAB-CD0942F69876}">
      <dsp:nvSpPr>
        <dsp:cNvPr id="0" name=""/>
        <dsp:cNvSpPr/>
      </dsp:nvSpPr>
      <dsp:spPr>
        <a:xfrm>
          <a:off x="2646716" y="1023"/>
          <a:ext cx="1925218" cy="823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Капитальный ремонт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0843" y="25150"/>
        <a:ext cx="1876964" cy="775509"/>
      </dsp:txXfrm>
    </dsp:sp>
    <dsp:sp modelId="{C2FF3616-CF33-496F-9270-7967AFACBAC4}">
      <dsp:nvSpPr>
        <dsp:cNvPr id="0" name=""/>
        <dsp:cNvSpPr/>
      </dsp:nvSpPr>
      <dsp:spPr>
        <a:xfrm>
          <a:off x="2839237" y="824786"/>
          <a:ext cx="192521" cy="61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822"/>
              </a:lnTo>
              <a:lnTo>
                <a:pt x="192521" y="617822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1B8C4-DC5D-45C5-ABBC-FA1D34D527D1}">
      <dsp:nvSpPr>
        <dsp:cNvPr id="0" name=""/>
        <dsp:cNvSpPr/>
      </dsp:nvSpPr>
      <dsp:spPr>
        <a:xfrm>
          <a:off x="3031759" y="1030727"/>
          <a:ext cx="1806480" cy="82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Школьные учреждения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18 728,4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5886" y="1054854"/>
        <a:ext cx="1758226" cy="775509"/>
      </dsp:txXfrm>
    </dsp:sp>
    <dsp:sp modelId="{FA5E53C5-3889-4D60-AB8D-65F66CB02F3B}">
      <dsp:nvSpPr>
        <dsp:cNvPr id="0" name=""/>
        <dsp:cNvSpPr/>
      </dsp:nvSpPr>
      <dsp:spPr>
        <a:xfrm>
          <a:off x="2839237" y="824786"/>
          <a:ext cx="192521" cy="164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527"/>
              </a:lnTo>
              <a:lnTo>
                <a:pt x="192521" y="1647527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DAAC-301F-4B2B-A635-DBABC6BCC492}">
      <dsp:nvSpPr>
        <dsp:cNvPr id="0" name=""/>
        <dsp:cNvSpPr/>
      </dsp:nvSpPr>
      <dsp:spPr>
        <a:xfrm>
          <a:off x="3031759" y="2060432"/>
          <a:ext cx="1868902" cy="82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Внешкольные учреждения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1 599,7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5886" y="2084559"/>
        <a:ext cx="1820648" cy="775509"/>
      </dsp:txXfrm>
    </dsp:sp>
    <dsp:sp modelId="{9AF88474-8BFB-4F5D-9C3B-3659CF5E97CA}">
      <dsp:nvSpPr>
        <dsp:cNvPr id="0" name=""/>
        <dsp:cNvSpPr/>
      </dsp:nvSpPr>
      <dsp:spPr>
        <a:xfrm>
          <a:off x="2839237" y="824786"/>
          <a:ext cx="192521" cy="26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231"/>
              </a:lnTo>
              <a:lnTo>
                <a:pt x="192521" y="2677231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D98BE-C2CF-43DB-93CD-FCFA130816BC}">
      <dsp:nvSpPr>
        <dsp:cNvPr id="0" name=""/>
        <dsp:cNvSpPr/>
      </dsp:nvSpPr>
      <dsp:spPr>
        <a:xfrm>
          <a:off x="3031759" y="3090136"/>
          <a:ext cx="1806480" cy="82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Дошкольные учреждения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4 230,9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055886" y="3114263"/>
        <a:ext cx="1758226" cy="775509"/>
      </dsp:txXfrm>
    </dsp:sp>
    <dsp:sp modelId="{2EA4CFB2-EE76-423D-A88D-85A6D2F7C370}">
      <dsp:nvSpPr>
        <dsp:cNvPr id="0" name=""/>
        <dsp:cNvSpPr/>
      </dsp:nvSpPr>
      <dsp:spPr>
        <a:xfrm>
          <a:off x="2839237" y="824786"/>
          <a:ext cx="192521" cy="370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936"/>
              </a:lnTo>
              <a:lnTo>
                <a:pt x="192521" y="3706936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1362D-0908-4B58-9B67-43A28FE8DBF6}">
      <dsp:nvSpPr>
        <dsp:cNvPr id="0" name=""/>
        <dsp:cNvSpPr/>
      </dsp:nvSpPr>
      <dsp:spPr>
        <a:xfrm>
          <a:off x="3031759" y="4119841"/>
          <a:ext cx="1806480" cy="82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Учреждения культуры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866,3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5886" y="4143968"/>
        <a:ext cx="1758226" cy="775509"/>
      </dsp:txXfrm>
    </dsp:sp>
    <dsp:sp modelId="{2C4E8631-8A6B-407E-9CF2-1C866C3AF66E}">
      <dsp:nvSpPr>
        <dsp:cNvPr id="0" name=""/>
        <dsp:cNvSpPr/>
      </dsp:nvSpPr>
      <dsp:spPr>
        <a:xfrm>
          <a:off x="4913697" y="0"/>
          <a:ext cx="1647527" cy="823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Дорожное хозяйство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7824" y="24127"/>
        <a:ext cx="1599273" cy="775509"/>
      </dsp:txXfrm>
    </dsp:sp>
    <dsp:sp modelId="{3FA7B70D-4332-4BA2-B047-EEFF8E0B1CA0}">
      <dsp:nvSpPr>
        <dsp:cNvPr id="0" name=""/>
        <dsp:cNvSpPr/>
      </dsp:nvSpPr>
      <dsp:spPr>
        <a:xfrm>
          <a:off x="5078449" y="823763"/>
          <a:ext cx="234871" cy="85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656"/>
              </a:lnTo>
              <a:lnTo>
                <a:pt x="234871" y="859656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97324-4A77-419D-87EF-DD933333EF37}">
      <dsp:nvSpPr>
        <dsp:cNvPr id="0" name=""/>
        <dsp:cNvSpPr/>
      </dsp:nvSpPr>
      <dsp:spPr>
        <a:xfrm>
          <a:off x="5313321" y="1030727"/>
          <a:ext cx="1517412" cy="1305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Ремонт автомобильных дорог общего пользования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4 582,6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1554" y="1068960"/>
        <a:ext cx="1440946" cy="1228919"/>
      </dsp:txXfrm>
    </dsp:sp>
    <dsp:sp modelId="{09ABC98B-3382-4A35-8BD4-2F59C9206126}">
      <dsp:nvSpPr>
        <dsp:cNvPr id="0" name=""/>
        <dsp:cNvSpPr/>
      </dsp:nvSpPr>
      <dsp:spPr>
        <a:xfrm>
          <a:off x="7020275" y="1"/>
          <a:ext cx="1983738" cy="823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4402" y="24128"/>
        <a:ext cx="1935484" cy="775509"/>
      </dsp:txXfrm>
    </dsp:sp>
    <dsp:sp modelId="{89E9B859-9FBD-41CF-AFCE-C98431D5B36D}">
      <dsp:nvSpPr>
        <dsp:cNvPr id="0" name=""/>
        <dsp:cNvSpPr/>
      </dsp:nvSpPr>
      <dsp:spPr>
        <a:xfrm>
          <a:off x="7218648" y="823765"/>
          <a:ext cx="221323" cy="77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47"/>
              </a:lnTo>
              <a:lnTo>
                <a:pt x="221323" y="774247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8DCE3-3B56-4252-A9EC-9E8DE873208D}">
      <dsp:nvSpPr>
        <dsp:cNvPr id="0" name=""/>
        <dsp:cNvSpPr/>
      </dsp:nvSpPr>
      <dsp:spPr>
        <a:xfrm>
          <a:off x="7439972" y="1030727"/>
          <a:ext cx="1644416" cy="1134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Ремонт участка водопровода МО </a:t>
          </a:r>
          <a:r>
            <a:rPr lang="ru-RU" sz="1400" b="0" kern="1200" dirty="0" err="1" smtClean="0">
              <a:latin typeface="Times New Roman" pitchFamily="18" charset="0"/>
              <a:cs typeface="Times New Roman" pitchFamily="18" charset="0"/>
            </a:rPr>
            <a:t>г.Отрадное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12 244,3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73202" y="1063957"/>
        <a:ext cx="1577956" cy="1068109"/>
      </dsp:txXfrm>
    </dsp:sp>
    <dsp:sp modelId="{E32CE443-AEF1-43F9-8B2D-4112FE00C6C8}">
      <dsp:nvSpPr>
        <dsp:cNvPr id="0" name=""/>
        <dsp:cNvSpPr/>
      </dsp:nvSpPr>
      <dsp:spPr>
        <a:xfrm>
          <a:off x="7218648" y="823765"/>
          <a:ext cx="221323" cy="221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930"/>
              </a:lnTo>
              <a:lnTo>
                <a:pt x="221323" y="2213930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9D988-300F-4F7E-A636-E68417B321B7}">
      <dsp:nvSpPr>
        <dsp:cNvPr id="0" name=""/>
        <dsp:cNvSpPr/>
      </dsp:nvSpPr>
      <dsp:spPr>
        <a:xfrm>
          <a:off x="7439972" y="2371238"/>
          <a:ext cx="1611663" cy="133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Ремонт пожарных гидрантов на территории поселений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453,5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79012" y="2410278"/>
        <a:ext cx="1533583" cy="1254835"/>
      </dsp:txXfrm>
    </dsp:sp>
    <dsp:sp modelId="{6EA51C9A-010F-44BB-808F-B98D45708047}">
      <dsp:nvSpPr>
        <dsp:cNvPr id="0" name=""/>
        <dsp:cNvSpPr/>
      </dsp:nvSpPr>
      <dsp:spPr>
        <a:xfrm>
          <a:off x="7218648" y="823765"/>
          <a:ext cx="221323" cy="36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334"/>
              </a:lnTo>
              <a:lnTo>
                <a:pt x="221323" y="369633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3D6C7-BC02-4C54-B01B-0B84BFA059D4}">
      <dsp:nvSpPr>
        <dsp:cNvPr id="0" name=""/>
        <dsp:cNvSpPr/>
      </dsp:nvSpPr>
      <dsp:spPr>
        <a:xfrm>
          <a:off x="7439972" y="3910094"/>
          <a:ext cx="1611663" cy="1220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Мероприятия по капитальному ремонту объектов ЖКХ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5 718,7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75705" y="3945827"/>
        <a:ext cx="1540197" cy="114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0.02807</cdr:y>
    </cdr:from>
    <cdr:to>
      <cdr:x>0.17476</cdr:x>
      <cdr:y>0.88992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568" y="72008"/>
          <a:ext cx="914400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0.09051</cdr:x>
      <cdr:y>0.19652</cdr:y>
    </cdr:from>
    <cdr:to>
      <cdr:x>0.19051</cdr:x>
      <cdr:y>0.55302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758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0.65776</cdr:x>
      <cdr:y>0.28026</cdr:y>
    </cdr:from>
    <cdr:to>
      <cdr:x>0.80778</cdr:x>
      <cdr:y>0.49195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4104456" y="476672"/>
          <a:ext cx="936104" cy="360040"/>
        </a:xfrm>
        <a:prstGeom xmlns:a="http://schemas.openxmlformats.org/drawingml/2006/main" prst="bentConnector3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0.19786</cdr:x>
      <cdr:y>0</cdr:y>
    </cdr:from>
    <cdr:to>
      <cdr:x>0.33965</cdr:x>
      <cdr:y>0.07246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904352" y="0"/>
          <a:ext cx="648072" cy="360040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10,5 %</a:t>
          </a:r>
          <a:endParaRPr lang="ru-RU" sz="1200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0.27663</cdr:x>
      <cdr:y>0.14493</cdr:y>
    </cdr:from>
    <cdr:to>
      <cdr:x>0.40266</cdr:x>
      <cdr:y>0.20715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1264392" y="720080"/>
          <a:ext cx="576064" cy="309143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aseline="0" dirty="0" smtClean="0">
              <a:solidFill>
                <a:sysClr val="windowText" lastClr="000000"/>
              </a:solidFill>
              <a:latin typeface="Cambria" pitchFamily="18" charset="0"/>
            </a:rPr>
            <a:t>31,3</a:t>
          </a:r>
          <a:r>
            <a:rPr lang="ru-RU" sz="1200" baseline="0" dirty="0" smtClean="0">
              <a:solidFill>
                <a:sysClr val="windowText" lastClr="000000"/>
              </a:solidFill>
              <a:latin typeface="Cambria" pitchFamily="18" charset="0"/>
            </a:rPr>
            <a:t>%</a:t>
          </a:r>
          <a:r>
            <a:rPr lang="ru-RU" sz="1400" baseline="0" dirty="0" smtClean="0">
              <a:solidFill>
                <a:sysClr val="windowText" lastClr="000000"/>
              </a:solidFill>
            </a:rPr>
            <a:t>%</a:t>
          </a:r>
          <a:endParaRPr lang="ru-RU" sz="1400" baseline="0" dirty="0">
            <a:solidFill>
              <a:sysClr val="windowText" lastClr="000000"/>
            </a:solidFill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0.37116</cdr:x>
      <cdr:y>0.21739</cdr:y>
    </cdr:from>
    <cdr:to>
      <cdr:x>0.49719</cdr:x>
      <cdr:y>0.28016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1696440" y="1080120"/>
          <a:ext cx="576064" cy="311876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+1,2% </a:t>
          </a:r>
          <a:r>
            <a:rPr lang="ru-RU" sz="1200" dirty="0">
              <a:solidFill>
                <a:sysClr val="windowText" lastClr="000000"/>
              </a:solidFill>
              <a:latin typeface="Cambria" pitchFamily="18" charset="0"/>
            </a:rPr>
            <a:t>1,</a:t>
          </a:r>
          <a:r>
            <a:rPr lang="en-US" sz="1200" dirty="0">
              <a:solidFill>
                <a:sysClr val="windowText" lastClr="000000"/>
              </a:solidFill>
              <a:latin typeface="Cambria" pitchFamily="18" charset="0"/>
            </a:rPr>
            <a:t>2</a:t>
          </a:r>
          <a:r>
            <a:rPr lang="ru-RU" sz="1200" dirty="0">
              <a:solidFill>
                <a:sysClr val="windowText" lastClr="000000"/>
              </a:solidFill>
              <a:latin typeface="Cambria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0.46568</cdr:x>
      <cdr:y>0.28986</cdr:y>
    </cdr:from>
    <cdr:to>
      <cdr:x>0.62322</cdr:x>
      <cdr:y>0.34783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2128488" y="1440161"/>
          <a:ext cx="720080" cy="288032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-11,2%</a:t>
          </a:r>
          <a:r>
            <a:rPr lang="en-US" sz="1200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en-US" sz="1400" dirty="0">
              <a:solidFill>
                <a:sysClr val="windowText" lastClr="000000"/>
              </a:solidFill>
            </a:rPr>
            <a:t>11,2</a:t>
          </a:r>
          <a:r>
            <a:rPr lang="ru-RU" sz="1400" dirty="0">
              <a:solidFill>
                <a:sysClr val="windowText" lastClr="00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0.60747</cdr:x>
      <cdr:y>0.36232</cdr:y>
    </cdr:from>
    <cdr:to>
      <cdr:x>0.76501</cdr:x>
      <cdr:y>0.42029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2776560" y="1800200"/>
          <a:ext cx="720080" cy="288032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ysClr val="windowText" lastClr="000000"/>
              </a:solidFill>
              <a:latin typeface="Cambria" pitchFamily="18" charset="0"/>
            </a:rPr>
            <a:t>-</a:t>
          </a:r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33,9%</a:t>
          </a:r>
          <a:r>
            <a:rPr lang="en-US" sz="1200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en-US" sz="1400" dirty="0">
              <a:solidFill>
                <a:sysClr val="windowText" lastClr="000000"/>
              </a:solidFill>
            </a:rPr>
            <a:t>33,9 </a:t>
          </a:r>
          <a:r>
            <a:rPr lang="ru-RU" sz="1400" dirty="0">
              <a:solidFill>
                <a:sysClr val="windowText" lastClr="000000"/>
              </a:solidFill>
            </a:rPr>
            <a:t>%</a:t>
          </a:r>
        </a:p>
        <a:p xmlns:a="http://schemas.openxmlformats.org/drawingml/2006/main"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0.702</cdr:x>
      <cdr:y>0.28986</cdr:y>
    </cdr:from>
    <cdr:to>
      <cdr:x>0.85954</cdr:x>
      <cdr:y>0.34783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3208608" y="1440160"/>
          <a:ext cx="720080" cy="288032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+49,7%</a:t>
          </a:r>
          <a:endParaRPr lang="ru-RU" sz="1200" dirty="0">
            <a:solidFill>
              <a:sysClr val="windowText" lastClr="00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0.84378</cdr:x>
      <cdr:y>0.34783</cdr:y>
    </cdr:from>
    <cdr:to>
      <cdr:x>1</cdr:x>
      <cdr:y>0.41557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3856680" y="1728192"/>
          <a:ext cx="714013" cy="336570"/>
        </a:xfrm>
        <a:prstGeom xmlns:a="http://schemas.openxmlformats.org/drawingml/2006/main" prst="wedgeRectCallou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ysClr val="windowText" lastClr="000000"/>
              </a:solidFill>
              <a:latin typeface="Cambria" pitchFamily="18" charset="0"/>
            </a:rPr>
            <a:t>+</a:t>
          </a:r>
          <a:r>
            <a:rPr lang="ru-RU" sz="1200" dirty="0" smtClean="0">
              <a:solidFill>
                <a:sysClr val="windowText" lastClr="000000"/>
              </a:solidFill>
              <a:latin typeface="Cambria" pitchFamily="18" charset="0"/>
            </a:rPr>
            <a:t>30,5</a:t>
          </a:r>
          <a:r>
            <a:rPr lang="ru-RU" sz="1400" dirty="0" smtClean="0">
              <a:solidFill>
                <a:sysClr val="windowText" lastClr="000000"/>
              </a:solidFill>
            </a:rPr>
            <a:t>%</a:t>
          </a:r>
          <a:r>
            <a:rPr lang="en-US" sz="1400" dirty="0" smtClean="0">
              <a:solidFill>
                <a:sysClr val="windowText" lastClr="000000"/>
              </a:solidFill>
            </a:rPr>
            <a:t> </a:t>
          </a:r>
          <a:r>
            <a:rPr lang="en-US" sz="1400" dirty="0">
              <a:solidFill>
                <a:sysClr val="windowText" lastClr="000000"/>
              </a:solidFill>
            </a:rPr>
            <a:t>30,5</a:t>
          </a:r>
          <a:r>
            <a:rPr lang="ru-RU" sz="1400" dirty="0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4/29/2019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582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4/29/2019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6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22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4/29/2019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445224"/>
            <a:ext cx="619406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Calibri" pitchFamily="34" charset="0"/>
              </a:rPr>
              <a:t>Брюхова</a:t>
            </a:r>
            <a:r>
              <a:rPr lang="ru-RU" dirty="0">
                <a:latin typeface="Calibri" pitchFamily="34" charset="0"/>
              </a:rPr>
              <a:t> Е.В</a:t>
            </a:r>
          </a:p>
          <a:p>
            <a:r>
              <a:rPr lang="ru-RU" dirty="0">
                <a:latin typeface="Calibri" pitchFamily="34" charset="0"/>
              </a:rPr>
              <a:t>Председатель </a:t>
            </a:r>
          </a:p>
          <a:p>
            <a:r>
              <a:rPr lang="ru-RU" dirty="0">
                <a:latin typeface="Calibri" pitchFamily="34" charset="0"/>
              </a:rPr>
              <a:t>КФ Кировского района ЛО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986" y="1844824"/>
            <a:ext cx="7577814" cy="30243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Исполнение бюджета Кировского муниципального района Ленинградской области </a:t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за 2018 год</a:t>
            </a:r>
            <a:endParaRPr lang="ru-RU" b="1" noProof="0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434"/>
            <a:ext cx="1318260" cy="17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2786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Наибольший процент роста расходов по муниципальным программам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914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Наименьший процент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роста расходов по муниципальным программам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63691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МП Комплексное развитие КМР ЛО 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274,9 %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050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МП Культура КМР ЛО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116,4 %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851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МП Развитие образования в КМР ЛО 111,2 %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516147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МП Развитие </a:t>
            </a:r>
            <a:r>
              <a:rPr lang="ru-RU" sz="1400" b="1" dirty="0" err="1" smtClean="0">
                <a:latin typeface="Cambria" pitchFamily="18" charset="0"/>
              </a:rPr>
              <a:t>физ.культуры</a:t>
            </a:r>
            <a:r>
              <a:rPr lang="ru-RU" sz="1400" b="1" dirty="0" smtClean="0">
                <a:latin typeface="Cambria" pitchFamily="18" charset="0"/>
              </a:rPr>
              <a:t> и спорта, молодежной политики 36,6 %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85117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МП обеспечение повышения </a:t>
            </a:r>
            <a:r>
              <a:rPr lang="ru-RU" sz="1400" b="1" dirty="0" err="1" smtClean="0">
                <a:latin typeface="Cambria" pitchFamily="18" charset="0"/>
              </a:rPr>
              <a:t>энергоэффективности</a:t>
            </a:r>
            <a:r>
              <a:rPr lang="ru-RU" sz="1400" b="1" dirty="0" smtClean="0">
                <a:latin typeface="Cambria" pitchFamily="18" charset="0"/>
              </a:rPr>
              <a:t> в КМР ЛО 38,0 %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085184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МП Ремонт и содержание автомобильных дорог в КМР ЛО 59,8 %</a:t>
            </a:r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7679129"/>
              </p:ext>
            </p:extLst>
          </p:nvPr>
        </p:nvGraphicFramePr>
        <p:xfrm>
          <a:off x="0" y="13970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39046418"/>
              </p:ext>
            </p:extLst>
          </p:nvPr>
        </p:nvGraphicFramePr>
        <p:xfrm>
          <a:off x="1115616" y="0"/>
          <a:ext cx="6240016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56176" y="62068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Социальная сфера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83 %</a:t>
            </a:r>
            <a:endParaRPr lang="ru-RU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Исполнение Поручений Президента Российской Федерации от 07.05.2012 № 597 «О мероприятиях по реализации государственной социальной политики» в части повышения заработной платы работникам учреждений</a:t>
            </a: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30379"/>
              </p:ext>
            </p:extLst>
          </p:nvPr>
        </p:nvGraphicFramePr>
        <p:xfrm>
          <a:off x="179512" y="1628800"/>
          <a:ext cx="8640961" cy="4830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1974674"/>
                <a:gridCol w="2188442"/>
                <a:gridCol w="1669533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Средняя заработная плата работников списочного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(руб.)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Средняя заработная плата работников списочного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(руб.)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выполнения по Указам Президента</a:t>
                      </a:r>
                    </a:p>
                  </a:txBody>
                  <a:tcPr marL="7620" marR="7620" marT="7620" marB="0" anchor="ctr"/>
                </a:tc>
              </a:tr>
              <a:tr h="9963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дошкольные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образовательные </a:t>
                      </a:r>
                    </a:p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47 512,83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53 868,5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126,6</a:t>
                      </a:r>
                    </a:p>
                  </a:txBody>
                  <a:tcPr marL="7620" marR="7620" marT="7620" marB="0" anchor="ctr"/>
                </a:tc>
              </a:tr>
              <a:tr h="99632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образовательные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 </a:t>
                      </a: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 </a:t>
                      </a: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45 600,38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46 385,9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119,8</a:t>
                      </a:r>
                    </a:p>
                  </a:txBody>
                  <a:tcPr marL="7620" marR="7620" marT="7620" marB="0" anchor="ctr"/>
                </a:tc>
              </a:tr>
              <a:tr h="95967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дополнительного </a:t>
                      </a: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детей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46 614,78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47 824,9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7620" marR="7620" marT="7620" marB="0" anchor="ctr"/>
                </a:tc>
              </a:tr>
              <a:tr h="8700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учреждений </a:t>
                      </a:r>
                    </a:p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38 712,18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39 409,0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008112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35427"/>
            <a:ext cx="1080120" cy="86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10527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Cambria" pitchFamily="18" charset="0"/>
              </a:rPr>
              <a:t>Помощь поселениям в целях сбалансированности </a:t>
            </a:r>
            <a:br>
              <a:rPr lang="ru-RU" sz="2700" b="1" dirty="0">
                <a:latin typeface="Cambria" pitchFamily="18" charset="0"/>
              </a:rPr>
            </a:br>
            <a:r>
              <a:rPr lang="ru-RU" sz="2700" b="1" dirty="0">
                <a:latin typeface="Cambria" pitchFamily="18" charset="0"/>
              </a:rPr>
              <a:t>местных </a:t>
            </a:r>
            <a:r>
              <a:rPr lang="ru-RU" sz="2700" b="1" dirty="0" smtClean="0">
                <a:latin typeface="Cambria" pitchFamily="18" charset="0"/>
              </a:rPr>
              <a:t>бюджетов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3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412776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Calibri" pitchFamily="34" charset="0"/>
              </a:rPr>
              <a:t>Всего 127 254,9 </a:t>
            </a:r>
            <a:r>
              <a:rPr lang="ru-RU" sz="2400" b="1" dirty="0" err="1">
                <a:latin typeface="Calibri" pitchFamily="34" charset="0"/>
              </a:rPr>
              <a:t>тыс.руб</a:t>
            </a:r>
            <a:r>
              <a:rPr lang="ru-RU" sz="2400" b="1" dirty="0">
                <a:latin typeface="Calibri" pitchFamily="34" charset="0"/>
              </a:rPr>
              <a:t>: </a:t>
            </a:r>
          </a:p>
          <a:p>
            <a:pPr lvl="0" algn="ctr"/>
            <a:r>
              <a:rPr lang="ru-RU" sz="2400" b="1" dirty="0" smtClean="0">
                <a:latin typeface="Calibri" pitchFamily="34" charset="0"/>
              </a:rPr>
              <a:t>Из местного бюджета </a:t>
            </a:r>
            <a:r>
              <a:rPr lang="ru-RU" sz="2400" b="1" dirty="0">
                <a:latin typeface="Calibri" pitchFamily="34" charset="0"/>
              </a:rPr>
              <a:t>35 920,6 </a:t>
            </a:r>
            <a:r>
              <a:rPr lang="ru-RU" sz="2400" b="1" dirty="0" err="1">
                <a:latin typeface="Calibri" pitchFamily="34" charset="0"/>
              </a:rPr>
              <a:t>тыс.руб</a:t>
            </a:r>
            <a:r>
              <a:rPr lang="ru-RU" sz="2400" b="1" dirty="0">
                <a:latin typeface="Calibri" pitchFamily="34" charset="0"/>
              </a:rPr>
              <a:t>.</a:t>
            </a:r>
          </a:p>
          <a:p>
            <a:pPr lvl="0" algn="ctr"/>
            <a:r>
              <a:rPr lang="ru-RU" sz="2400" b="1" dirty="0" smtClean="0">
                <a:latin typeface="Calibri" pitchFamily="34" charset="0"/>
              </a:rPr>
              <a:t>Из областного бюджета </a:t>
            </a:r>
            <a:r>
              <a:rPr lang="ru-RU" sz="2400" b="1" dirty="0">
                <a:latin typeface="Calibri" pitchFamily="34" charset="0"/>
              </a:rPr>
              <a:t>91 334,3 </a:t>
            </a:r>
            <a:r>
              <a:rPr lang="ru-RU" sz="2400" b="1" dirty="0" err="1">
                <a:latin typeface="Calibri" pitchFamily="34" charset="0"/>
              </a:rPr>
              <a:t>тыс.руб</a:t>
            </a:r>
            <a:r>
              <a:rPr lang="ru-RU" sz="2400" b="1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6077" y="3933056"/>
            <a:ext cx="3192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latin typeface="Calibri" pitchFamily="34" charset="0"/>
              </a:rPr>
              <a:t>Дополнительная финансовая </a:t>
            </a:r>
            <a:endParaRPr lang="ru-RU" b="1" dirty="0" smtClean="0">
              <a:latin typeface="Calibri" pitchFamily="34" charset="0"/>
            </a:endParaRPr>
          </a:p>
          <a:p>
            <a:pPr lvl="0" algn="ctr"/>
            <a:r>
              <a:rPr lang="ru-RU" b="1" dirty="0" smtClean="0">
                <a:latin typeface="Calibri" pitchFamily="34" charset="0"/>
              </a:rPr>
              <a:t>поддержка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сельским поселениям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16 </a:t>
            </a:r>
            <a:r>
              <a:rPr lang="ru-RU" b="1" dirty="0">
                <a:latin typeface="Calibri" pitchFamily="34" charset="0"/>
              </a:rPr>
              <a:t>468,3 </a:t>
            </a:r>
            <a:r>
              <a:rPr lang="ru-RU" b="1" dirty="0" err="1">
                <a:latin typeface="Calibri" pitchFamily="34" charset="0"/>
              </a:rPr>
              <a:t>тыс.руб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Исполнение адресной программы капитального ремонта и капитального строительства объектов  Кировского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района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Ленинградской области за 2018 год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254 242,7 </a:t>
            </a:r>
            <a:r>
              <a:rPr lang="ru-RU" sz="2000" b="1" dirty="0" err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80774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0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527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Исполнение консолидированного бюджета Кировского муниципального района Ленинградской области 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за 2018 год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20961"/>
              </p:ext>
            </p:extLst>
          </p:nvPr>
        </p:nvGraphicFramePr>
        <p:xfrm>
          <a:off x="-4760" y="1844824"/>
          <a:ext cx="457069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90095828"/>
              </p:ext>
            </p:extLst>
          </p:nvPr>
        </p:nvGraphicFramePr>
        <p:xfrm>
          <a:off x="4644008" y="1052736"/>
          <a:ext cx="43924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1197750"/>
            <a:ext cx="3454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Доходы всего    4 079 308,8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  </a:t>
            </a:r>
            <a:r>
              <a:rPr lang="ru-RU" sz="2000" b="1" dirty="0" err="1" smtClean="0">
                <a:latin typeface="Cambria" pitchFamily="18" charset="0"/>
              </a:rPr>
              <a:t>тыс.руб</a:t>
            </a:r>
            <a:r>
              <a:rPr lang="ru-RU" sz="2000" b="1" dirty="0" smtClean="0">
                <a:latin typeface="Cambria" pitchFamily="18" charset="0"/>
              </a:rPr>
              <a:t>.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9465"/>
            <a:ext cx="8291264" cy="148535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alibri" pitchFamily="34" charset="0"/>
              </a:rPr>
              <a:t>СПАСИБО ЗА ВНИМАНИЕ !</a:t>
            </a:r>
            <a:endParaRPr lang="ru-RU" sz="4800" b="1" dirty="0">
              <a:latin typeface="Calibri" pitchFamily="34" charset="0"/>
            </a:endParaRPr>
          </a:p>
        </p:txBody>
      </p:sp>
      <p:pic>
        <p:nvPicPr>
          <p:cNvPr id="1026" name="Picture 2" descr="http://twitxr.com/image/1761037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7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104296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59464"/>
            <a:ext cx="7920880" cy="12693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mbria" pitchFamily="18" charset="0"/>
              </a:rPr>
              <a:t>Доходы бюджета это </a:t>
            </a:r>
            <a:r>
              <a:rPr lang="ru-RU" sz="2800" b="1" dirty="0" smtClean="0">
                <a:latin typeface="Cambria" pitchFamily="18" charset="0"/>
              </a:rPr>
              <a:t>— безвозмездные и безвозвратные поступления денежных средств в бюджет</a:t>
            </a:r>
            <a:endParaRPr lang="ru-RU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Исполнение доходной части бюджета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Кировского муниципального района Ленинградской области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за 2018 год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0838889"/>
              </p:ext>
            </p:extLst>
          </p:nvPr>
        </p:nvGraphicFramePr>
        <p:xfrm>
          <a:off x="1524000" y="1700808"/>
          <a:ext cx="6096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15816" y="5157192"/>
            <a:ext cx="460851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Профицит бюджета </a:t>
            </a: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72 724,5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тыс. руб.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8" name="Picture 2" descr="https://zabavnik.club/wp-content/uploads/2018/04/Kartinki_s_chelovechkami_10_24130928-768x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9573"/>
            <a:ext cx="26952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4038600" cy="3357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Налоговые доходы </a:t>
            </a:r>
          </a:p>
          <a:p>
            <a:pPr marL="0" indent="0">
              <a:buNone/>
            </a:pP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      800 551,1 </a:t>
            </a:r>
            <a:r>
              <a:rPr lang="ru-RU" sz="2000" b="1" dirty="0" err="1" smtClean="0">
                <a:latin typeface="Cambria" pitchFamily="18" charset="0"/>
              </a:rPr>
              <a:t>тыс.руб</a:t>
            </a:r>
            <a:r>
              <a:rPr lang="ru-RU" sz="2000" b="1" dirty="0" smtClean="0">
                <a:latin typeface="Cambria" pitchFamily="18" charset="0"/>
              </a:rPr>
              <a:t>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355976" y="0"/>
            <a:ext cx="4788024" cy="48688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Неналоговые доходы </a:t>
            </a:r>
          </a:p>
          <a:p>
            <a:pPr marL="0" indent="0">
              <a:buNone/>
            </a:pP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          200 576,5 </a:t>
            </a:r>
            <a:r>
              <a:rPr lang="ru-RU" sz="2000" b="1" dirty="0" err="1" smtClean="0">
                <a:latin typeface="Cambria" pitchFamily="18" charset="0"/>
              </a:rPr>
              <a:t>тыс.руб</a:t>
            </a:r>
            <a:endParaRPr lang="ru-RU" sz="2000" b="1" dirty="0">
              <a:latin typeface="Cambria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4070222"/>
              </p:ext>
            </p:extLst>
          </p:nvPr>
        </p:nvGraphicFramePr>
        <p:xfrm>
          <a:off x="251520" y="548680"/>
          <a:ext cx="44644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4565412"/>
              </p:ext>
            </p:extLst>
          </p:nvPr>
        </p:nvGraphicFramePr>
        <p:xfrm>
          <a:off x="4644008" y="548680"/>
          <a:ext cx="43924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6985525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0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9463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Структура налоговых и неналоговых доходов  бюджета Кировского муниципального района Ленинградской области в 2018 году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2421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Расходы бюджета </a:t>
            </a:r>
            <a:r>
              <a:rPr lang="ru-RU" dirty="0" smtClean="0">
                <a:latin typeface="Cambria" pitchFamily="18" charset="0"/>
              </a:rPr>
              <a:t>– это выплачиваемые из бюджета средства, за исключением средств, являющимися источниками финансирования дефицита бюджета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Рисунок 11" descr="C:\Users\lagachina_tb\Pictures\Новая папка\iCE03W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59"/>
            <a:ext cx="2304256" cy="16458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4" descr="C:\Users\lagachina_tb\Pictures\Новая папка\200220181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64285"/>
            <a:ext cx="2448272" cy="18362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lagachina_tb\Pictures\Новая папка\iWBWSDB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34" y="5157192"/>
            <a:ext cx="2471619" cy="164889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QYaGxTGlZlk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282082"/>
            <a:ext cx="2750008" cy="16360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Picture 3" descr="C:\Users\lagachina_tb\Pictures\Новая папка\5JGelILh9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71498"/>
            <a:ext cx="2232248" cy="16333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54798"/>
              </p:ext>
            </p:extLst>
          </p:nvPr>
        </p:nvGraphicFramePr>
        <p:xfrm>
          <a:off x="323528" y="134076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457200" y="116632"/>
            <a:ext cx="8229600" cy="100244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Расходная часть бюджета Кировского муниципального района Ленинградской области</a:t>
            </a:r>
            <a:endParaRPr lang="ru-RU" sz="24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бюджетных ассигнований Кировского муниципального района Ленинградской области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2018 год</a:t>
            </a:r>
            <a:endParaRPr lang="ru-RU" sz="2400" dirty="0"/>
          </a:p>
        </p:txBody>
      </p:sp>
      <p:graphicFrame>
        <p:nvGraphicFramePr>
          <p:cNvPr id="5" name="Схема 4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349180"/>
              </p:ext>
            </p:extLst>
          </p:nvPr>
        </p:nvGraphicFramePr>
        <p:xfrm>
          <a:off x="199338" y="1981200"/>
          <a:ext cx="8784975" cy="458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781800" y="2057400"/>
            <a:ext cx="1981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Общегосударственные вопросы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402,6 млн руб.</a:t>
            </a:r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2400" y="4419600"/>
            <a:ext cx="201622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49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Социальная политик</a:t>
            </a:r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</a:t>
            </a:r>
          </a:p>
          <a:p>
            <a:pPr algn="ctr" eaLnBrk="1" hangingPunct="1"/>
            <a:r>
              <a:rPr lang="ru-RU" altLang="ru-RU" sz="140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346,0 млн руб.</a:t>
            </a:r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85800" y="5638800"/>
            <a:ext cx="2016224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Средства массовой информации и пр.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8,7 млн руб.</a:t>
            </a:r>
            <a:endParaRPr lang="ru-RU" altLang="ru-RU" sz="1400">
              <a:solidFill>
                <a:srgbClr val="660033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2400" y="3276600"/>
            <a:ext cx="200026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Жилищно-коммунальное хозяйство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528,5 млн руб.</a:t>
            </a:r>
          </a:p>
          <a:p>
            <a:pPr algn="ctr" eaLnBrk="1" hangingPunct="1"/>
            <a:endParaRPr lang="ru-RU" altLang="ru-RU" sz="14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553200" y="5638800"/>
            <a:ext cx="1847864" cy="847098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Физическая культура </a:t>
            </a:r>
          </a:p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спорт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24,1 млн руб.</a:t>
            </a:r>
          </a:p>
        </p:txBody>
      </p:sp>
      <p:sp>
        <p:nvSpPr>
          <p:cNvPr id="1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10400" y="4495800"/>
            <a:ext cx="2000264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Культура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251,8 млн руб. 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33400" y="2057400"/>
            <a:ext cx="200026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49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Образование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1 737,4 млн руб.</a:t>
            </a:r>
          </a:p>
        </p:txBody>
      </p:sp>
      <p:sp>
        <p:nvSpPr>
          <p:cNvPr id="1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10400" y="3276600"/>
            <a:ext cx="1981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Национальная оборона, безопасность</a:t>
            </a:r>
          </a:p>
          <a:p>
            <a:pPr algn="ctr" eaLnBrk="1" hangingPunct="1"/>
            <a:r>
              <a:rPr lang="ru-RU" altLang="ru-RU" sz="1400" b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281,9 млн руб.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24200" y="152400"/>
            <a:ext cx="5646087" cy="1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en-US" altLang="ru-RU" sz="1800" b="1" kern="0" dirty="0">
              <a:solidFill>
                <a:srgbClr val="003399"/>
              </a:solidFill>
              <a:ea typeface="+mj-ea"/>
              <a:cs typeface="Arial" charset="0"/>
            </a:endParaRPr>
          </a:p>
        </p:txBody>
      </p:sp>
      <p:graphicFrame>
        <p:nvGraphicFramePr>
          <p:cNvPr id="17" name="Схема 16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945468"/>
              </p:ext>
            </p:extLst>
          </p:nvPr>
        </p:nvGraphicFramePr>
        <p:xfrm>
          <a:off x="206625" y="2004753"/>
          <a:ext cx="8784975" cy="458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781800" y="2053296"/>
            <a:ext cx="210339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Общегосударственные вопросы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277 954,3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9687" y="4443153"/>
            <a:ext cx="201622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49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Социальная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политик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210 670,8  </a:t>
            </a:r>
          </a:p>
          <a:p>
            <a:pPr algn="ctr" eaLnBrk="1" hangingPunct="1"/>
            <a:r>
              <a:rPr lang="ru-RU" altLang="ru-RU" sz="1400" dirty="0" err="1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93087" y="5662353"/>
            <a:ext cx="2016224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Средства массовой информации и пр.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1 351,8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400" dirty="0">
              <a:solidFill>
                <a:srgbClr val="660033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9687" y="3300153"/>
            <a:ext cx="200026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Жилищно-коммунальное хозяйство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15 697,6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560486" y="5662353"/>
            <a:ext cx="2043961" cy="847098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Культура</a:t>
            </a: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44 </a:t>
            </a:r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913,6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17687" y="4519353"/>
            <a:ext cx="2000264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Физическая культура 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спорт</a:t>
            </a: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9 076,4 </a:t>
            </a:r>
            <a:r>
              <a:rPr lang="ru-RU" altLang="ru-RU" sz="1400" b="1" dirty="0" err="1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400" b="1" dirty="0">
              <a:solidFill>
                <a:srgbClr val="660033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16995" y="2053296"/>
            <a:ext cx="2252072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49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Образование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2 042 071,9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17687" y="3300153"/>
            <a:ext cx="1981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A003A">
                <a:alpha val="51000"/>
              </a:srgbClr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Национальная оборона, безопасность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1 729,5 </a:t>
            </a:r>
            <a:r>
              <a:rPr lang="ru-RU" altLang="ru-RU" sz="1400" b="1" dirty="0" err="1" smtClean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тыс.руб</a:t>
            </a:r>
            <a:r>
              <a:rPr lang="ru-RU" altLang="ru-RU" sz="1400" b="1" dirty="0">
                <a:solidFill>
                  <a:srgbClr val="660033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5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655531"/>
              </p:ext>
            </p:extLst>
          </p:nvPr>
        </p:nvGraphicFramePr>
        <p:xfrm>
          <a:off x="457200" y="1484783"/>
          <a:ext cx="8219256" cy="5310340"/>
        </p:xfrm>
        <a:graphic>
          <a:graphicData uri="http://schemas.openxmlformats.org/drawingml/2006/table">
            <a:tbl>
              <a:tblPr firstRow="1" bandRow="1"/>
              <a:tblGrid>
                <a:gridCol w="3102783"/>
                <a:gridCol w="2013690"/>
                <a:gridCol w="1654102"/>
                <a:gridCol w="1448681"/>
              </a:tblGrid>
              <a:tr h="443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и подраздела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(тыс.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316 544,2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954,3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738,1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729,5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33 512,2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302,6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17 123,2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697,6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2 093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66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042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071,9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584,7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913,6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228 482,9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670,8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317,1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076,4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1 900,4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351,8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482,0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857,3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2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895 352,2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r>
                        <a:rPr lang="ru-RU" sz="20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674,0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96,0%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бюджетных ассигнований Кировского муниципального района Ленинградской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0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935</Words>
  <Application>Microsoft Office PowerPoint</Application>
  <PresentationFormat>Экран (4:3)</PresentationFormat>
  <Paragraphs>254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DesignTemplate</vt:lpstr>
      <vt:lpstr>Исполнение бюджета Кировского муниципального района Ленинградской области  за 2018 год</vt:lpstr>
      <vt:lpstr>Доходы бюджета это — безвозмездные и безвозвратные поступления денежных средств в бюджет</vt:lpstr>
      <vt:lpstr>Исполнение доходной части бюджета Кировского муниципального района Ленинградской области за 2018 год</vt:lpstr>
      <vt:lpstr>Презентация PowerPoint</vt:lpstr>
      <vt:lpstr>Структура налоговых и неналоговых доходов  бюджета Кировского муниципального района Ленинградской области в 2018 году</vt:lpstr>
      <vt:lpstr>Расходы бюджета – это выплачиваемые из бюджета средства, за исключением средств, являющимися источниками финансирования дефицита бюджета</vt:lpstr>
      <vt:lpstr>Презентация PowerPoint</vt:lpstr>
      <vt:lpstr>Исполнение бюджетных ассигнований Кировского муниципального района Ленинградской области  за 2018 год</vt:lpstr>
      <vt:lpstr>Исполнение бюджетных ассигнований Кировского муниципального района Ленинградской области  за 2018 год</vt:lpstr>
      <vt:lpstr>Презентация PowerPoint</vt:lpstr>
      <vt:lpstr>Презентация PowerPoint</vt:lpstr>
      <vt:lpstr>Исполнение Поручений Президента Российской Федерации от 07.05.2012 № 597 «О мероприятиях по реализации государственной социальной политики» в части повышения заработной платы работникам учреждений</vt:lpstr>
      <vt:lpstr>Помощь поселениям в целях сбалансированности  местных бюджетов</vt:lpstr>
      <vt:lpstr>Исполнение адресной программы капитального ремонта и капитального строительства объектов  Кировского муниципального района Ленинградской области за 2018 год 254 242,7 тыс.руб.</vt:lpstr>
      <vt:lpstr>Исполнение консолидированного бюджета Кировского муниципального района Ленинградской области  за 2018 год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2019-04-18T09:19:01Z</dcterms:created>
  <dcterms:modified xsi:type="dcterms:W3CDTF">2019-04-29T05:56:35Z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