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4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0"/>
  </p:notesMasterIdLst>
  <p:sldIdLst>
    <p:sldId id="343" r:id="rId2"/>
    <p:sldId id="317" r:id="rId3"/>
    <p:sldId id="329" r:id="rId4"/>
    <p:sldId id="335" r:id="rId5"/>
    <p:sldId id="296" r:id="rId6"/>
    <p:sldId id="336" r:id="rId7"/>
    <p:sldId id="301" r:id="rId8"/>
    <p:sldId id="345" r:id="rId9"/>
    <p:sldId id="354" r:id="rId10"/>
    <p:sldId id="355" r:id="rId11"/>
    <p:sldId id="337" r:id="rId12"/>
    <p:sldId id="348" r:id="rId13"/>
    <p:sldId id="349" r:id="rId14"/>
    <p:sldId id="271" r:id="rId15"/>
    <p:sldId id="339" r:id="rId16"/>
    <p:sldId id="340" r:id="rId17"/>
    <p:sldId id="357" r:id="rId18"/>
    <p:sldId id="358" r:id="rId19"/>
    <p:sldId id="359" r:id="rId20"/>
    <p:sldId id="338" r:id="rId21"/>
    <p:sldId id="360" r:id="rId22"/>
    <p:sldId id="353" r:id="rId23"/>
    <p:sldId id="341" r:id="rId24"/>
    <p:sldId id="350" r:id="rId25"/>
    <p:sldId id="351" r:id="rId26"/>
    <p:sldId id="346" r:id="rId27"/>
    <p:sldId id="347" r:id="rId28"/>
    <p:sldId id="356" r:id="rId29"/>
  </p:sldIdLst>
  <p:sldSz cx="9144000" cy="5143500" type="screen16x9"/>
  <p:notesSz cx="6797675" cy="992505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Bahnschrift SemiBold" panose="020B0502040204020203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Yanonne Kaffeesatz Regular" panose="020B0604020202020204" charset="0"/>
      <p:regular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E8"/>
    <a:srgbClr val="F6EFE7"/>
    <a:srgbClr val="F6EEE8"/>
    <a:srgbClr val="C3E6FA"/>
    <a:srgbClr val="4F81BD"/>
    <a:srgbClr val="E4D4C5"/>
    <a:srgbClr val="3BABFF"/>
    <a:srgbClr val="969696"/>
    <a:srgbClr val="0077D0"/>
    <a:srgbClr val="D6B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94364" autoAdjust="0"/>
  </p:normalViewPr>
  <p:slideViewPr>
    <p:cSldViewPr>
      <p:cViewPr varScale="1">
        <p:scale>
          <a:sx n="113" d="100"/>
          <a:sy n="113" d="100"/>
        </p:scale>
        <p:origin x="701" y="4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780\Desktop\&#1043;&#1072;&#1073;&#1077;&#1083;&#1077;&#1074;&#1072;\&#1055;&#1088;&#1077;&#1079;&#1077;&#1085;&#1090;&#1072;&#1094;&#1080;&#1080;\&#1092;&#1080;&#1085;&#1086;&#1090;&#1095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1050;&#1085;&#1080;&#1075;&#1072;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user780\Desktop\&#1043;&#1072;&#1073;&#1077;&#1083;&#1077;&#1074;&#1072;\&#1055;&#1088;&#1077;&#1079;&#1077;&#1085;&#1090;&#1072;&#1094;&#1080;&#1080;\&#1092;&#1080;&#1085;&#1086;&#1090;&#1095;\&#1050;&#1085;&#1080;&#1075;&#1072;1.xlsx" TargetMode="Externa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user780\Desktop\&#1043;&#1072;&#1073;&#1077;&#1083;&#1077;&#1074;&#1072;\&#1055;&#1088;&#1077;&#1079;&#1077;&#1085;&#1090;&#1072;&#1094;&#1080;&#1080;\&#1092;&#1080;&#1085;&#1086;&#1090;&#1095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7438132907708"/>
          <c:y val="6.0129893527975105E-2"/>
          <c:w val="0.79423640483320135"/>
          <c:h val="0.47283701210497237"/>
        </c:manualLayout>
      </c:layout>
      <c:lineChart>
        <c:grouping val="standard"/>
        <c:varyColors val="0"/>
        <c:ser>
          <c:idx val="0"/>
          <c:order val="0"/>
          <c:tx>
            <c:strRef>
              <c:f>Лист2!$N$5</c:f>
              <c:strCache>
                <c:ptCount val="1"/>
                <c:pt idx="0">
                  <c:v>НДФЛ</c:v>
                </c:pt>
              </c:strCache>
            </c:strRef>
          </c:tx>
          <c:spPr>
            <a:ln w="28575" cap="rnd">
              <a:solidFill>
                <a:srgbClr val="2DA5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DA5FF"/>
              </a:solidFill>
              <a:ln w="9525">
                <a:solidFill>
                  <a:srgbClr val="2DA5FF"/>
                </a:solidFill>
              </a:ln>
              <a:effectLst/>
            </c:spPr>
          </c:marker>
          <c:val>
            <c:numRef>
              <c:f>Лист2!$O$5:$U$5</c:f>
              <c:numCache>
                <c:formatCode>General</c:formatCode>
                <c:ptCount val="7"/>
                <c:pt idx="0">
                  <c:v>629945.9</c:v>
                </c:pt>
                <c:pt idx="1">
                  <c:v>622235.80000000005</c:v>
                </c:pt>
                <c:pt idx="2">
                  <c:v>430464.7</c:v>
                </c:pt>
                <c:pt idx="3">
                  <c:v>430986.6</c:v>
                </c:pt>
                <c:pt idx="4">
                  <c:v>489098.6</c:v>
                </c:pt>
                <c:pt idx="5">
                  <c:v>994150.3</c:v>
                </c:pt>
                <c:pt idx="6">
                  <c:v>1106883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BB-4C38-81BF-1A505971E725}"/>
            </c:ext>
          </c:extLst>
        </c:ser>
        <c:ser>
          <c:idx val="1"/>
          <c:order val="1"/>
          <c:tx>
            <c:strRef>
              <c:f>Лист2!$N$6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8575" cap="rnd">
              <a:solidFill>
                <a:srgbClr val="E4D4C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D4C5"/>
              </a:solidFill>
              <a:ln w="9525">
                <a:solidFill>
                  <a:srgbClr val="E4D4C5"/>
                </a:solidFill>
              </a:ln>
              <a:effectLst/>
            </c:spPr>
          </c:marker>
          <c:val>
            <c:numRef>
              <c:f>Лист2!$O$6:$U$6</c:f>
              <c:numCache>
                <c:formatCode>General</c:formatCode>
                <c:ptCount val="7"/>
                <c:pt idx="0">
                  <c:v>239407.6</c:v>
                </c:pt>
                <c:pt idx="1">
                  <c:v>263059.3</c:v>
                </c:pt>
                <c:pt idx="2">
                  <c:v>374858.3</c:v>
                </c:pt>
                <c:pt idx="3">
                  <c:v>548985.1</c:v>
                </c:pt>
                <c:pt idx="4">
                  <c:v>595457</c:v>
                </c:pt>
                <c:pt idx="5">
                  <c:v>619264.9</c:v>
                </c:pt>
                <c:pt idx="6">
                  <c:v>644035.69999999995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BB-4C38-81BF-1A505971E725}"/>
            </c:ext>
          </c:extLst>
        </c:ser>
        <c:ser>
          <c:idx val="2"/>
          <c:order val="2"/>
          <c:tx>
            <c:strRef>
              <c:f>Лист2!$N$7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ln w="28575" cap="rnd">
              <a:solidFill>
                <a:srgbClr val="D6BDA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BDA6"/>
              </a:solidFill>
              <a:ln w="9525">
                <a:solidFill>
                  <a:srgbClr val="D6BDA6"/>
                </a:solidFill>
              </a:ln>
              <a:effectLst/>
            </c:spPr>
          </c:marker>
          <c:val>
            <c:numRef>
              <c:f>Лист2!$O$7:$U$7</c:f>
              <c:numCache>
                <c:formatCode>General</c:formatCode>
                <c:ptCount val="7"/>
                <c:pt idx="0">
                  <c:v>81642</c:v>
                </c:pt>
                <c:pt idx="1">
                  <c:v>93254.6</c:v>
                </c:pt>
                <c:pt idx="2">
                  <c:v>95853.3</c:v>
                </c:pt>
                <c:pt idx="3">
                  <c:v>81967.600000000006</c:v>
                </c:pt>
                <c:pt idx="4">
                  <c:v>82650.7</c:v>
                </c:pt>
                <c:pt idx="5">
                  <c:v>81894.5</c:v>
                </c:pt>
                <c:pt idx="6">
                  <c:v>81608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BB-4C38-81BF-1A505971E725}"/>
            </c:ext>
          </c:extLst>
        </c:ser>
        <c:ser>
          <c:idx val="3"/>
          <c:order val="3"/>
          <c:tx>
            <c:strRef>
              <c:f>Лист2!$N$8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28575" cap="rnd">
              <a:solidFill>
                <a:srgbClr val="0077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7D0"/>
              </a:solidFill>
              <a:ln w="9525">
                <a:solidFill>
                  <a:srgbClr val="0077D0"/>
                </a:solidFill>
              </a:ln>
              <a:effectLst/>
            </c:spPr>
          </c:marker>
          <c:val>
            <c:numRef>
              <c:f>Лист2!$O$8:$U$8</c:f>
              <c:numCache>
                <c:formatCode>General</c:formatCode>
                <c:ptCount val="7"/>
                <c:pt idx="0">
                  <c:v>40845.5</c:v>
                </c:pt>
                <c:pt idx="1">
                  <c:v>67362.3</c:v>
                </c:pt>
                <c:pt idx="2">
                  <c:v>10339</c:v>
                </c:pt>
                <c:pt idx="3">
                  <c:v>51658</c:v>
                </c:pt>
                <c:pt idx="4">
                  <c:v>52060.800000000003</c:v>
                </c:pt>
                <c:pt idx="5">
                  <c:v>54060.800000000003</c:v>
                </c:pt>
                <c:pt idx="6">
                  <c:v>47060.800000000003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BB-4C38-81BF-1A505971E725}"/>
            </c:ext>
          </c:extLst>
        </c:ser>
        <c:ser>
          <c:idx val="4"/>
          <c:order val="4"/>
          <c:tx>
            <c:strRef>
              <c:f>Лист2!$N$9</c:f>
              <c:strCache>
                <c:ptCount val="1"/>
                <c:pt idx="0">
                  <c:v>Прочие</c:v>
                </c:pt>
              </c:strCache>
            </c:strRef>
          </c:tx>
          <c:spPr>
            <a:ln w="28575" cap="rnd">
              <a:solidFill>
                <a:srgbClr val="96969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69696"/>
              </a:solidFill>
              <a:ln w="9525">
                <a:solidFill>
                  <a:srgbClr val="969696"/>
                </a:solidFill>
              </a:ln>
              <a:effectLst/>
            </c:spPr>
          </c:marker>
          <c:val>
            <c:numRef>
              <c:f>Лист2!$O$9:$U$9</c:f>
              <c:numCache>
                <c:formatCode>General</c:formatCode>
                <c:ptCount val="7"/>
                <c:pt idx="0">
                  <c:v>61581.2</c:v>
                </c:pt>
                <c:pt idx="1">
                  <c:v>41014.6</c:v>
                </c:pt>
                <c:pt idx="2">
                  <c:v>43492.7</c:v>
                </c:pt>
                <c:pt idx="3">
                  <c:v>92287</c:v>
                </c:pt>
                <c:pt idx="4">
                  <c:v>54149.2</c:v>
                </c:pt>
                <c:pt idx="5">
                  <c:v>56660.6</c:v>
                </c:pt>
                <c:pt idx="6">
                  <c:v>59468.1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BB-4C38-81BF-1A505971E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11232"/>
        <c:axId val="79737984"/>
      </c:lineChart>
      <c:catAx>
        <c:axId val="79711232"/>
        <c:scaling>
          <c:orientation val="minMax"/>
        </c:scaling>
        <c:delete val="1"/>
        <c:axPos val="b"/>
        <c:majorTickMark val="none"/>
        <c:minorTickMark val="none"/>
        <c:tickLblPos val="nextTo"/>
        <c:crossAx val="79737984"/>
        <c:crosses val="autoZero"/>
        <c:auto val="1"/>
        <c:lblAlgn val="ctr"/>
        <c:lblOffset val="100"/>
        <c:noMultiLvlLbl val="0"/>
      </c:catAx>
      <c:valAx>
        <c:axId val="79737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7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339914858338895E-2"/>
          <c:y val="0.57157114452879021"/>
          <c:w val="0.82956719328402306"/>
          <c:h val="0.39994627432637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956654874662404"/>
          <c:y val="9.6774542052511556E-2"/>
          <c:w val="0.56043345125337596"/>
          <c:h val="0.90322545794748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в 2023 году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E776-4680-AF41-AE66143446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E776-4680-AF41-AE66143446E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E776-4680-AF41-AE66143446E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E776-4680-AF41-AE66143446E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E776-4680-AF41-AE66143446E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E776-4680-AF41-AE66143446E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D-E776-4680-AF41-AE66143446E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F-E776-4680-AF41-AE66143446E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1-E776-4680-AF41-AE66143446E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3-E776-4680-AF41-AE66143446E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5-E776-4680-AF41-AE66143446E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7-E776-4680-AF41-AE66143446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412693.4</c:v>
                </c:pt>
                <c:pt idx="1">
                  <c:v>2276.6</c:v>
                </c:pt>
                <c:pt idx="2">
                  <c:v>115656.4</c:v>
                </c:pt>
                <c:pt idx="3">
                  <c:v>19957.099999999999</c:v>
                </c:pt>
                <c:pt idx="4" formatCode="General">
                  <c:v>293.7</c:v>
                </c:pt>
                <c:pt idx="5">
                  <c:v>2690156.3</c:v>
                </c:pt>
                <c:pt idx="6">
                  <c:v>59645.7</c:v>
                </c:pt>
                <c:pt idx="7">
                  <c:v>239081.8</c:v>
                </c:pt>
                <c:pt idx="8">
                  <c:v>164596.79999999999</c:v>
                </c:pt>
                <c:pt idx="9">
                  <c:v>6472</c:v>
                </c:pt>
                <c:pt idx="10" formatCode="General">
                  <c:v>200</c:v>
                </c:pt>
                <c:pt idx="11">
                  <c:v>167535.6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776-4680-AF41-AE66143446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5546531421809624"/>
          <c:h val="0.99919077625667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Лист1!$B$15:$B$19</cx:f>
        <cx:lvl ptCount="5" formatCode="Основной">
          <cx:pt idx="0">38.399999999999999</cx:pt>
          <cx:pt idx="1">46.799999999999997</cx:pt>
          <cx:pt idx="2">6.5</cx:pt>
          <cx:pt idx="3">4.2000000000000002</cx:pt>
          <cx:pt idx="4">4.0999999999999996</cx:pt>
        </cx:lvl>
      </cx:numDim>
    </cx:data>
  </cx:chartData>
  <cx:chart>
    <cx:plotArea>
      <cx:plotAreaRegion>
        <cx:series layoutId="sunburst" uniqueId="{3F68B8C3-9A07-4FA4-9498-90FD332B9900}">
          <cx:dataPt idx="0">
            <cx:spPr>
              <a:solidFill>
                <a:srgbClr val="2DA5FF"/>
              </a:solidFill>
            </cx:spPr>
          </cx:dataPt>
          <cx:dataPt idx="1">
            <cx:spPr>
              <a:solidFill>
                <a:srgbClr val="E4D4C5"/>
              </a:solidFill>
            </cx:spPr>
          </cx:dataPt>
          <cx:dataPt idx="2">
            <cx:spPr>
              <a:solidFill>
                <a:srgbClr val="D6BDA6"/>
              </a:solidFill>
            </cx:spPr>
          </cx:dataPt>
          <cx:dataPt idx="3">
            <cx:spPr>
              <a:solidFill>
                <a:srgbClr val="0077D0"/>
              </a:solidFill>
            </cx:spPr>
          </cx:dataPt>
          <cx:dataPt idx="4">
            <cx:spPr>
              <a:solidFill>
                <a:srgbClr val="969696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Лист4!$A$1:$A$3</cx:f>
        <cx:lvl ptCount="3" formatCode="Основной">
          <cx:pt idx="0">3256799.2999999998</cx:pt>
          <cx:pt idx="1">100394.10000000001</cx:pt>
          <cx:pt idx="2">1075.0999999999999</cx:pt>
        </cx:lvl>
      </cx:numDim>
    </cx:data>
  </cx:chartData>
  <cx:chart>
    <cx:plotArea>
      <cx:plotAreaRegion>
        <cx:series layoutId="sunburst" uniqueId="{3866BACF-388D-48E2-904B-D4A5148B8188}">
          <cx:dataPt idx="0">
            <cx:spPr>
              <a:solidFill>
                <a:srgbClr val="00B0F0"/>
              </a:solidFill>
            </cx:spPr>
          </cx:dataPt>
          <cx:dataPt idx="1">
            <cx:spPr>
              <a:solidFill>
                <a:srgbClr val="D6BDA6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title pos="t" align="ctr" overlay="0"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endParaRPr lang="ru-RU" dirty="0"/>
        </a:p>
      </cx:txPr>
    </cx:title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Лист1!$B$8:$B$12</cx:f>
        <cx:lvl ptCount="5" formatCode="Основной">
          <cx:pt idx="0">117994.39999999999</cx:pt>
          <cx:pt idx="1">9756.5</cx:pt>
          <cx:pt idx="2">24472.299999999999</cx:pt>
          <cx:pt idx="3">11315</cx:pt>
          <cx:pt idx="4">600</cx:pt>
        </cx:lvl>
      </cx:numDim>
    </cx:data>
  </cx:chartData>
  <cx:chart>
    <cx:plotArea>
      <cx:plotAreaRegion>
        <cx:series layoutId="sunburst" uniqueId="{D6364621-6466-46F2-BA49-B626661A5F96}">
          <cx:dataPt idx="0">
            <cx:spPr>
              <a:solidFill>
                <a:srgbClr val="E4D4C5"/>
              </a:solidFill>
            </cx:spPr>
          </cx:dataPt>
          <cx:dataPt idx="1">
            <cx:spPr>
              <a:solidFill>
                <a:srgbClr val="969696"/>
              </a:solidFill>
            </cx:spPr>
          </cx:dataPt>
          <cx:dataPt idx="2">
            <cx:spPr>
              <a:solidFill>
                <a:srgbClr val="37B6FF"/>
              </a:solidFill>
            </cx:spPr>
          </cx:dataPt>
          <cx:dataPt idx="3">
            <cx:spPr>
              <a:solidFill>
                <a:srgbClr val="0070C0"/>
              </a:solidFill>
            </cx:spPr>
          </cx:dataPt>
          <cx:dataPt idx="4">
            <cx:spPr>
              <a:solidFill>
                <a:srgbClr val="9FABC3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0.12898</cdr:x>
      <cdr:y>0.5233</cdr:y>
    </cdr:from>
    <cdr:to>
      <cdr:x>0.26594</cdr:x>
      <cdr:y>0.58849</cdr:y>
    </cdr:to>
    <cdr:sp macro="" textlink="">
      <cdr:nvSpPr>
        <cdr:cNvPr id="2" name="TextBox 75"/>
        <cdr:cNvSpPr txBox="1"/>
      </cdr:nvSpPr>
      <cdr:spPr>
        <a:xfrm xmlns:a="http://schemas.openxmlformats.org/drawingml/2006/main">
          <a:off x="459900" y="2099973"/>
          <a:ext cx="488343" cy="261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rPr>
            <a:t>2019</a:t>
          </a:r>
        </a:p>
      </cdr:txBody>
    </cdr:sp>
  </cdr:relSizeAnchor>
  <cdr:relSizeAnchor xmlns:cdr="http://schemas.openxmlformats.org/drawingml/2006/chartDrawing">
    <cdr:from>
      <cdr:x>0.25179</cdr:x>
      <cdr:y>0.5233</cdr:y>
    </cdr:from>
    <cdr:to>
      <cdr:x>0.38519</cdr:x>
      <cdr:y>0.58849</cdr:y>
    </cdr:to>
    <cdr:sp macro="" textlink="">
      <cdr:nvSpPr>
        <cdr:cNvPr id="3" name="TextBox 76"/>
        <cdr:cNvSpPr txBox="1"/>
      </cdr:nvSpPr>
      <cdr:spPr>
        <a:xfrm xmlns:a="http://schemas.openxmlformats.org/drawingml/2006/main">
          <a:off x="897790" y="2099973"/>
          <a:ext cx="475649" cy="261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0.36471</cdr:x>
      <cdr:y>0.5233</cdr:y>
    </cdr:from>
    <cdr:to>
      <cdr:x>0.49212</cdr:x>
      <cdr:y>0.58849</cdr:y>
    </cdr:to>
    <cdr:sp macro="" textlink="">
      <cdr:nvSpPr>
        <cdr:cNvPr id="4" name="TextBox 77"/>
        <cdr:cNvSpPr txBox="1"/>
      </cdr:nvSpPr>
      <cdr:spPr>
        <a:xfrm xmlns:a="http://schemas.openxmlformats.org/drawingml/2006/main">
          <a:off x="1300405" y="2099992"/>
          <a:ext cx="454292" cy="261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rPr>
            <a:t>2021</a:t>
          </a:r>
        </a:p>
      </cdr:txBody>
    </cdr:sp>
  </cdr:relSizeAnchor>
  <cdr:relSizeAnchor xmlns:cdr="http://schemas.openxmlformats.org/drawingml/2006/chartDrawing">
    <cdr:from>
      <cdr:x>0.46759</cdr:x>
      <cdr:y>0.5233</cdr:y>
    </cdr:from>
    <cdr:to>
      <cdr:x>0.61442</cdr:x>
      <cdr:y>0.58849</cdr:y>
    </cdr:to>
    <cdr:sp macro="" textlink="">
      <cdr:nvSpPr>
        <cdr:cNvPr id="5" name="TextBox 78"/>
        <cdr:cNvSpPr txBox="1"/>
      </cdr:nvSpPr>
      <cdr:spPr>
        <a:xfrm xmlns:a="http://schemas.openxmlformats.org/drawingml/2006/main">
          <a:off x="1667244" y="2099973"/>
          <a:ext cx="523535" cy="261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rPr>
            <a:t>2022</a:t>
          </a:r>
        </a:p>
      </cdr:txBody>
    </cdr:sp>
  </cdr:relSizeAnchor>
  <cdr:relSizeAnchor xmlns:cdr="http://schemas.openxmlformats.org/drawingml/2006/chartDrawing">
    <cdr:from>
      <cdr:x>0.58616</cdr:x>
      <cdr:y>0.5233</cdr:y>
    </cdr:from>
    <cdr:to>
      <cdr:x>0.73141</cdr:x>
      <cdr:y>0.58849</cdr:y>
    </cdr:to>
    <cdr:sp macro="" textlink="">
      <cdr:nvSpPr>
        <cdr:cNvPr id="6" name="TextBox 79"/>
        <cdr:cNvSpPr txBox="1"/>
      </cdr:nvSpPr>
      <cdr:spPr>
        <a:xfrm xmlns:a="http://schemas.openxmlformats.org/drawingml/2006/main">
          <a:off x="2090015" y="2099973"/>
          <a:ext cx="517902" cy="261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rPr>
            <a:t>2023</a:t>
          </a:r>
        </a:p>
      </cdr:txBody>
    </cdr:sp>
  </cdr:relSizeAnchor>
  <cdr:relSizeAnchor xmlns:cdr="http://schemas.openxmlformats.org/drawingml/2006/chartDrawing">
    <cdr:from>
      <cdr:x>0.69541</cdr:x>
      <cdr:y>0.5233</cdr:y>
    </cdr:from>
    <cdr:to>
      <cdr:x>0.84129</cdr:x>
      <cdr:y>0.58849</cdr:y>
    </cdr:to>
    <cdr:sp macro="" textlink="">
      <cdr:nvSpPr>
        <cdr:cNvPr id="7" name="TextBox 80"/>
        <cdr:cNvSpPr txBox="1"/>
      </cdr:nvSpPr>
      <cdr:spPr>
        <a:xfrm xmlns:a="http://schemas.openxmlformats.org/drawingml/2006/main">
          <a:off x="2479556" y="2099973"/>
          <a:ext cx="520148" cy="261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0.80826</cdr:x>
      <cdr:y>0.5233</cdr:y>
    </cdr:from>
    <cdr:to>
      <cdr:x>0.95196</cdr:x>
      <cdr:y>0.58849</cdr:y>
    </cdr:to>
    <cdr:sp macro="" textlink="">
      <cdr:nvSpPr>
        <cdr:cNvPr id="8" name="TextBox 81"/>
        <cdr:cNvSpPr txBox="1"/>
      </cdr:nvSpPr>
      <cdr:spPr>
        <a:xfrm xmlns:a="http://schemas.openxmlformats.org/drawingml/2006/main">
          <a:off x="2881932" y="2099973"/>
          <a:ext cx="512375" cy="261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rPr>
            <a:t> 2025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400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1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9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8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1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6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5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2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8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14/relationships/chartEx" Target="../charts/chartEx4.xml"/><Relationship Id="rId5" Type="http://schemas.openxmlformats.org/officeDocument/2006/relationships/image" Target="../media/image110.png"/><Relationship Id="rId10" Type="http://schemas.openxmlformats.org/officeDocument/2006/relationships/image" Target="../media/image3.jpeg"/><Relationship Id="rId4" Type="http://schemas.microsoft.com/office/2014/relationships/chartEx" Target="../charts/chartEx3.xml"/><Relationship Id="rId9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infin.ru" TargetMode="External"/><Relationship Id="rId3" Type="http://schemas.openxmlformats.org/officeDocument/2006/relationships/hyperlink" Target="https://kirovsk-reg.ru/" TargetMode="External"/><Relationship Id="rId7" Type="http://schemas.openxmlformats.org/officeDocument/2006/relationships/hyperlink" Target="http://www.ksplo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glo.lenobl.ru/" TargetMode="External"/><Relationship Id="rId5" Type="http://schemas.openxmlformats.org/officeDocument/2006/relationships/hyperlink" Target="budget.lenobl.ru" TargetMode="External"/><Relationship Id="rId4" Type="http://schemas.openxmlformats.org/officeDocument/2006/relationships/hyperlink" Target="https://kirovsk-reg.ru/komf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644008" y="0"/>
            <a:ext cx="4248472" cy="4436096"/>
          </a:xfrm>
          <a:custGeom>
            <a:avLst/>
            <a:gdLst>
              <a:gd name="connsiteX0" fmla="*/ 1226127 w 4679104"/>
              <a:gd name="connsiteY0" fmla="*/ 1683328 h 4885746"/>
              <a:gd name="connsiteX1" fmla="*/ 1278082 w 4679104"/>
              <a:gd name="connsiteY1" fmla="*/ 1735282 h 4885746"/>
              <a:gd name="connsiteX2" fmla="*/ 1309255 w 4679104"/>
              <a:gd name="connsiteY2" fmla="*/ 1797628 h 4885746"/>
              <a:gd name="connsiteX3" fmla="*/ 1330037 w 4679104"/>
              <a:gd name="connsiteY3" fmla="*/ 1828800 h 4885746"/>
              <a:gd name="connsiteX4" fmla="*/ 1371600 w 4679104"/>
              <a:gd name="connsiteY4" fmla="*/ 1870364 h 4885746"/>
              <a:gd name="connsiteX5" fmla="*/ 1423555 w 4679104"/>
              <a:gd name="connsiteY5" fmla="*/ 1911928 h 4885746"/>
              <a:gd name="connsiteX6" fmla="*/ 1475509 w 4679104"/>
              <a:gd name="connsiteY6" fmla="*/ 1901537 h 4885746"/>
              <a:gd name="connsiteX7" fmla="*/ 1485900 w 4679104"/>
              <a:gd name="connsiteY7" fmla="*/ 1870364 h 4885746"/>
              <a:gd name="connsiteX8" fmla="*/ 1548246 w 4679104"/>
              <a:gd name="connsiteY8" fmla="*/ 1828800 h 4885746"/>
              <a:gd name="connsiteX9" fmla="*/ 1569027 w 4679104"/>
              <a:gd name="connsiteY9" fmla="*/ 1859973 h 4885746"/>
              <a:gd name="connsiteX10" fmla="*/ 1579418 w 4679104"/>
              <a:gd name="connsiteY10" fmla="*/ 1922319 h 4885746"/>
              <a:gd name="connsiteX11" fmla="*/ 1641764 w 4679104"/>
              <a:gd name="connsiteY11" fmla="*/ 1943100 h 4885746"/>
              <a:gd name="connsiteX12" fmla="*/ 1662546 w 4679104"/>
              <a:gd name="connsiteY12" fmla="*/ 1974273 h 4885746"/>
              <a:gd name="connsiteX13" fmla="*/ 1839191 w 4679104"/>
              <a:gd name="connsiteY13" fmla="*/ 1984664 h 4885746"/>
              <a:gd name="connsiteX14" fmla="*/ 1849582 w 4679104"/>
              <a:gd name="connsiteY14" fmla="*/ 1901537 h 4885746"/>
              <a:gd name="connsiteX15" fmla="*/ 1859973 w 4679104"/>
              <a:gd name="connsiteY15" fmla="*/ 1870364 h 4885746"/>
              <a:gd name="connsiteX16" fmla="*/ 1870364 w 4679104"/>
              <a:gd name="connsiteY16" fmla="*/ 1828800 h 4885746"/>
              <a:gd name="connsiteX17" fmla="*/ 2119746 w 4679104"/>
              <a:gd name="connsiteY17" fmla="*/ 1839191 h 4885746"/>
              <a:gd name="connsiteX18" fmla="*/ 2192482 w 4679104"/>
              <a:gd name="connsiteY18" fmla="*/ 1839191 h 4885746"/>
              <a:gd name="connsiteX19" fmla="*/ 2202873 w 4679104"/>
              <a:gd name="connsiteY19" fmla="*/ 1870364 h 4885746"/>
              <a:gd name="connsiteX20" fmla="*/ 2213264 w 4679104"/>
              <a:gd name="connsiteY20" fmla="*/ 1953491 h 4885746"/>
              <a:gd name="connsiteX21" fmla="*/ 2234046 w 4679104"/>
              <a:gd name="connsiteY21" fmla="*/ 1984664 h 4885746"/>
              <a:gd name="connsiteX22" fmla="*/ 2244437 w 4679104"/>
              <a:gd name="connsiteY22" fmla="*/ 2015837 h 4885746"/>
              <a:gd name="connsiteX23" fmla="*/ 2275609 w 4679104"/>
              <a:gd name="connsiteY23" fmla="*/ 2036619 h 4885746"/>
              <a:gd name="connsiteX24" fmla="*/ 2296391 w 4679104"/>
              <a:gd name="connsiteY24" fmla="*/ 2067791 h 4885746"/>
              <a:gd name="connsiteX25" fmla="*/ 2327564 w 4679104"/>
              <a:gd name="connsiteY25" fmla="*/ 2078182 h 4885746"/>
              <a:gd name="connsiteX26" fmla="*/ 2452255 w 4679104"/>
              <a:gd name="connsiteY26" fmla="*/ 2088573 h 4885746"/>
              <a:gd name="connsiteX27" fmla="*/ 2701637 w 4679104"/>
              <a:gd name="connsiteY27" fmla="*/ 2078182 h 4885746"/>
              <a:gd name="connsiteX28" fmla="*/ 2763982 w 4679104"/>
              <a:gd name="connsiteY28" fmla="*/ 2047009 h 4885746"/>
              <a:gd name="connsiteX29" fmla="*/ 2795155 w 4679104"/>
              <a:gd name="connsiteY29" fmla="*/ 2036619 h 4885746"/>
              <a:gd name="connsiteX30" fmla="*/ 2888673 w 4679104"/>
              <a:gd name="connsiteY30" fmla="*/ 1984664 h 4885746"/>
              <a:gd name="connsiteX31" fmla="*/ 2930237 w 4679104"/>
              <a:gd name="connsiteY31" fmla="*/ 1943100 h 4885746"/>
              <a:gd name="connsiteX32" fmla="*/ 2940627 w 4679104"/>
              <a:gd name="connsiteY32" fmla="*/ 1911928 h 4885746"/>
              <a:gd name="connsiteX33" fmla="*/ 2982191 w 4679104"/>
              <a:gd name="connsiteY33" fmla="*/ 1849582 h 4885746"/>
              <a:gd name="connsiteX34" fmla="*/ 3013364 w 4679104"/>
              <a:gd name="connsiteY34" fmla="*/ 1756064 h 4885746"/>
              <a:gd name="connsiteX35" fmla="*/ 3023755 w 4679104"/>
              <a:gd name="connsiteY35" fmla="*/ 1724891 h 4885746"/>
              <a:gd name="connsiteX36" fmla="*/ 3044537 w 4679104"/>
              <a:gd name="connsiteY36" fmla="*/ 1652155 h 4885746"/>
              <a:gd name="connsiteX37" fmla="*/ 3044537 w 4679104"/>
              <a:gd name="connsiteY37" fmla="*/ 1163782 h 4885746"/>
              <a:gd name="connsiteX38" fmla="*/ 3013364 w 4679104"/>
              <a:gd name="connsiteY38" fmla="*/ 1153391 h 4885746"/>
              <a:gd name="connsiteX39" fmla="*/ 2961409 w 4679104"/>
              <a:gd name="connsiteY39" fmla="*/ 1091046 h 4885746"/>
              <a:gd name="connsiteX40" fmla="*/ 2909455 w 4679104"/>
              <a:gd name="connsiteY40" fmla="*/ 1007919 h 4885746"/>
              <a:gd name="connsiteX41" fmla="*/ 2899064 w 4679104"/>
              <a:gd name="connsiteY41" fmla="*/ 976746 h 4885746"/>
              <a:gd name="connsiteX42" fmla="*/ 2857500 w 4679104"/>
              <a:gd name="connsiteY42" fmla="*/ 914400 h 4885746"/>
              <a:gd name="connsiteX43" fmla="*/ 2982191 w 4679104"/>
              <a:gd name="connsiteY43" fmla="*/ 883228 h 4885746"/>
              <a:gd name="connsiteX44" fmla="*/ 3044537 w 4679104"/>
              <a:gd name="connsiteY44" fmla="*/ 831273 h 4885746"/>
              <a:gd name="connsiteX45" fmla="*/ 3065318 w 4679104"/>
              <a:gd name="connsiteY45" fmla="*/ 800100 h 4885746"/>
              <a:gd name="connsiteX46" fmla="*/ 3096491 w 4679104"/>
              <a:gd name="connsiteY46" fmla="*/ 789709 h 4885746"/>
              <a:gd name="connsiteX47" fmla="*/ 3106882 w 4679104"/>
              <a:gd name="connsiteY47" fmla="*/ 758537 h 4885746"/>
              <a:gd name="connsiteX48" fmla="*/ 3138055 w 4679104"/>
              <a:gd name="connsiteY48" fmla="*/ 737755 h 4885746"/>
              <a:gd name="connsiteX49" fmla="*/ 3169227 w 4679104"/>
              <a:gd name="connsiteY49" fmla="*/ 488373 h 4885746"/>
              <a:gd name="connsiteX50" fmla="*/ 3190009 w 4679104"/>
              <a:gd name="connsiteY50" fmla="*/ 457200 h 4885746"/>
              <a:gd name="connsiteX51" fmla="*/ 3158837 w 4679104"/>
              <a:gd name="connsiteY51" fmla="*/ 446809 h 4885746"/>
              <a:gd name="connsiteX52" fmla="*/ 3044537 w 4679104"/>
              <a:gd name="connsiteY52" fmla="*/ 426028 h 4885746"/>
              <a:gd name="connsiteX53" fmla="*/ 3075709 w 4679104"/>
              <a:gd name="connsiteY53" fmla="*/ 363682 h 4885746"/>
              <a:gd name="connsiteX54" fmla="*/ 3106882 w 4679104"/>
              <a:gd name="connsiteY54" fmla="*/ 342900 h 4885746"/>
              <a:gd name="connsiteX55" fmla="*/ 3158837 w 4679104"/>
              <a:gd name="connsiteY55" fmla="*/ 290946 h 4885746"/>
              <a:gd name="connsiteX56" fmla="*/ 3179618 w 4679104"/>
              <a:gd name="connsiteY56" fmla="*/ 259773 h 4885746"/>
              <a:gd name="connsiteX57" fmla="*/ 3210791 w 4679104"/>
              <a:gd name="connsiteY57" fmla="*/ 249382 h 4885746"/>
              <a:gd name="connsiteX58" fmla="*/ 3273137 w 4679104"/>
              <a:gd name="connsiteY58" fmla="*/ 207819 h 4885746"/>
              <a:gd name="connsiteX59" fmla="*/ 3325091 w 4679104"/>
              <a:gd name="connsiteY59" fmla="*/ 155864 h 4885746"/>
              <a:gd name="connsiteX60" fmla="*/ 3377046 w 4679104"/>
              <a:gd name="connsiteY60" fmla="*/ 103909 h 4885746"/>
              <a:gd name="connsiteX61" fmla="*/ 3429000 w 4679104"/>
              <a:gd name="connsiteY61" fmla="*/ 51955 h 4885746"/>
              <a:gd name="connsiteX62" fmla="*/ 3480955 w 4679104"/>
              <a:gd name="connsiteY62" fmla="*/ 0 h 4885746"/>
              <a:gd name="connsiteX63" fmla="*/ 3543300 w 4679104"/>
              <a:gd name="connsiteY63" fmla="*/ 10391 h 4885746"/>
              <a:gd name="connsiteX64" fmla="*/ 3595255 w 4679104"/>
              <a:gd name="connsiteY64" fmla="*/ 62346 h 4885746"/>
              <a:gd name="connsiteX65" fmla="*/ 3626427 w 4679104"/>
              <a:gd name="connsiteY65" fmla="*/ 166255 h 4885746"/>
              <a:gd name="connsiteX66" fmla="*/ 3657600 w 4679104"/>
              <a:gd name="connsiteY66" fmla="*/ 228600 h 4885746"/>
              <a:gd name="connsiteX67" fmla="*/ 3751118 w 4679104"/>
              <a:gd name="connsiteY67" fmla="*/ 259773 h 4885746"/>
              <a:gd name="connsiteX68" fmla="*/ 3782291 w 4679104"/>
              <a:gd name="connsiteY68" fmla="*/ 270164 h 4885746"/>
              <a:gd name="connsiteX69" fmla="*/ 3834246 w 4679104"/>
              <a:gd name="connsiteY69" fmla="*/ 280555 h 4885746"/>
              <a:gd name="connsiteX70" fmla="*/ 3865418 w 4679104"/>
              <a:gd name="connsiteY70" fmla="*/ 290946 h 4885746"/>
              <a:gd name="connsiteX71" fmla="*/ 3906982 w 4679104"/>
              <a:gd name="connsiteY71" fmla="*/ 301337 h 4885746"/>
              <a:gd name="connsiteX72" fmla="*/ 3917373 w 4679104"/>
              <a:gd name="connsiteY72" fmla="*/ 332509 h 4885746"/>
              <a:gd name="connsiteX73" fmla="*/ 4042064 w 4679104"/>
              <a:gd name="connsiteY73" fmla="*/ 426028 h 4885746"/>
              <a:gd name="connsiteX74" fmla="*/ 4135582 w 4679104"/>
              <a:gd name="connsiteY74" fmla="*/ 467591 h 4885746"/>
              <a:gd name="connsiteX75" fmla="*/ 4156364 w 4679104"/>
              <a:gd name="connsiteY75" fmla="*/ 498764 h 4885746"/>
              <a:gd name="connsiteX76" fmla="*/ 4166755 w 4679104"/>
              <a:gd name="connsiteY76" fmla="*/ 529937 h 4885746"/>
              <a:gd name="connsiteX77" fmla="*/ 4177146 w 4679104"/>
              <a:gd name="connsiteY77" fmla="*/ 904009 h 4885746"/>
              <a:gd name="connsiteX78" fmla="*/ 4208318 w 4679104"/>
              <a:gd name="connsiteY78" fmla="*/ 966355 h 4885746"/>
              <a:gd name="connsiteX79" fmla="*/ 4239491 w 4679104"/>
              <a:gd name="connsiteY79" fmla="*/ 1028700 h 4885746"/>
              <a:gd name="connsiteX80" fmla="*/ 4249882 w 4679104"/>
              <a:gd name="connsiteY80" fmla="*/ 1059873 h 4885746"/>
              <a:gd name="connsiteX81" fmla="*/ 4270664 w 4679104"/>
              <a:gd name="connsiteY81" fmla="*/ 1143000 h 4885746"/>
              <a:gd name="connsiteX82" fmla="*/ 4291446 w 4679104"/>
              <a:gd name="connsiteY82" fmla="*/ 1174173 h 4885746"/>
              <a:gd name="connsiteX83" fmla="*/ 4322618 w 4679104"/>
              <a:gd name="connsiteY83" fmla="*/ 1236519 h 4885746"/>
              <a:gd name="connsiteX84" fmla="*/ 4312227 w 4679104"/>
              <a:gd name="connsiteY84" fmla="*/ 1506682 h 4885746"/>
              <a:gd name="connsiteX85" fmla="*/ 4249882 w 4679104"/>
              <a:gd name="connsiteY85" fmla="*/ 1527464 h 4885746"/>
              <a:gd name="connsiteX86" fmla="*/ 4218709 w 4679104"/>
              <a:gd name="connsiteY86" fmla="*/ 1548246 h 4885746"/>
              <a:gd name="connsiteX87" fmla="*/ 4260273 w 4679104"/>
              <a:gd name="connsiteY87" fmla="*/ 1704109 h 4885746"/>
              <a:gd name="connsiteX88" fmla="*/ 4291446 w 4679104"/>
              <a:gd name="connsiteY88" fmla="*/ 1714500 h 4885746"/>
              <a:gd name="connsiteX89" fmla="*/ 4301837 w 4679104"/>
              <a:gd name="connsiteY89" fmla="*/ 1745673 h 4885746"/>
              <a:gd name="connsiteX90" fmla="*/ 4312227 w 4679104"/>
              <a:gd name="connsiteY90" fmla="*/ 1787237 h 4885746"/>
              <a:gd name="connsiteX91" fmla="*/ 4353791 w 4679104"/>
              <a:gd name="connsiteY91" fmla="*/ 1797628 h 4885746"/>
              <a:gd name="connsiteX92" fmla="*/ 4384964 w 4679104"/>
              <a:gd name="connsiteY92" fmla="*/ 1859973 h 4885746"/>
              <a:gd name="connsiteX93" fmla="*/ 4426527 w 4679104"/>
              <a:gd name="connsiteY93" fmla="*/ 2036619 h 4885746"/>
              <a:gd name="connsiteX94" fmla="*/ 4520046 w 4679104"/>
              <a:gd name="connsiteY94" fmla="*/ 2026228 h 4885746"/>
              <a:gd name="connsiteX95" fmla="*/ 4530437 w 4679104"/>
              <a:gd name="connsiteY95" fmla="*/ 1984664 h 4885746"/>
              <a:gd name="connsiteX96" fmla="*/ 4592782 w 4679104"/>
              <a:gd name="connsiteY96" fmla="*/ 1963882 h 4885746"/>
              <a:gd name="connsiteX97" fmla="*/ 4623955 w 4679104"/>
              <a:gd name="connsiteY97" fmla="*/ 1974273 h 4885746"/>
              <a:gd name="connsiteX98" fmla="*/ 4634346 w 4679104"/>
              <a:gd name="connsiteY98" fmla="*/ 2005446 h 4885746"/>
              <a:gd name="connsiteX99" fmla="*/ 4623955 w 4679104"/>
              <a:gd name="connsiteY99" fmla="*/ 2109355 h 4885746"/>
              <a:gd name="connsiteX100" fmla="*/ 4603173 w 4679104"/>
              <a:gd name="connsiteY100" fmla="*/ 2140528 h 4885746"/>
              <a:gd name="connsiteX101" fmla="*/ 4572000 w 4679104"/>
              <a:gd name="connsiteY101" fmla="*/ 2254828 h 4885746"/>
              <a:gd name="connsiteX102" fmla="*/ 4561609 w 4679104"/>
              <a:gd name="connsiteY102" fmla="*/ 2421082 h 4885746"/>
              <a:gd name="connsiteX103" fmla="*/ 4520046 w 4679104"/>
              <a:gd name="connsiteY103" fmla="*/ 2483428 h 4885746"/>
              <a:gd name="connsiteX104" fmla="*/ 4499264 w 4679104"/>
              <a:gd name="connsiteY104" fmla="*/ 2514600 h 4885746"/>
              <a:gd name="connsiteX105" fmla="*/ 4540827 w 4679104"/>
              <a:gd name="connsiteY105" fmla="*/ 2587337 h 4885746"/>
              <a:gd name="connsiteX106" fmla="*/ 4561609 w 4679104"/>
              <a:gd name="connsiteY106" fmla="*/ 2649682 h 4885746"/>
              <a:gd name="connsiteX107" fmla="*/ 4582391 w 4679104"/>
              <a:gd name="connsiteY107" fmla="*/ 2753591 h 4885746"/>
              <a:gd name="connsiteX108" fmla="*/ 4613564 w 4679104"/>
              <a:gd name="connsiteY108" fmla="*/ 2815937 h 4885746"/>
              <a:gd name="connsiteX109" fmla="*/ 4623955 w 4679104"/>
              <a:gd name="connsiteY109" fmla="*/ 2867891 h 4885746"/>
              <a:gd name="connsiteX110" fmla="*/ 4655127 w 4679104"/>
              <a:gd name="connsiteY110" fmla="*/ 2878282 h 4885746"/>
              <a:gd name="connsiteX111" fmla="*/ 4675909 w 4679104"/>
              <a:gd name="connsiteY111" fmla="*/ 2909455 h 4885746"/>
              <a:gd name="connsiteX112" fmla="*/ 4634346 w 4679104"/>
              <a:gd name="connsiteY112" fmla="*/ 3023755 h 4885746"/>
              <a:gd name="connsiteX113" fmla="*/ 4603173 w 4679104"/>
              <a:gd name="connsiteY113" fmla="*/ 3034146 h 4885746"/>
              <a:gd name="connsiteX114" fmla="*/ 4592782 w 4679104"/>
              <a:gd name="connsiteY114" fmla="*/ 3106882 h 4885746"/>
              <a:gd name="connsiteX115" fmla="*/ 4551218 w 4679104"/>
              <a:gd name="connsiteY115" fmla="*/ 3169228 h 4885746"/>
              <a:gd name="connsiteX116" fmla="*/ 4540827 w 4679104"/>
              <a:gd name="connsiteY116" fmla="*/ 3221182 h 4885746"/>
              <a:gd name="connsiteX117" fmla="*/ 4509655 w 4679104"/>
              <a:gd name="connsiteY117" fmla="*/ 3241964 h 4885746"/>
              <a:gd name="connsiteX118" fmla="*/ 4499264 w 4679104"/>
              <a:gd name="connsiteY118" fmla="*/ 3200400 h 4885746"/>
              <a:gd name="connsiteX119" fmla="*/ 4468091 w 4679104"/>
              <a:gd name="connsiteY119" fmla="*/ 3179619 h 4885746"/>
              <a:gd name="connsiteX120" fmla="*/ 4457700 w 4679104"/>
              <a:gd name="connsiteY120" fmla="*/ 3096491 h 4885746"/>
              <a:gd name="connsiteX121" fmla="*/ 4426527 w 4679104"/>
              <a:gd name="connsiteY121" fmla="*/ 3075709 h 4885746"/>
              <a:gd name="connsiteX122" fmla="*/ 4364182 w 4679104"/>
              <a:gd name="connsiteY122" fmla="*/ 3054928 h 4885746"/>
              <a:gd name="connsiteX123" fmla="*/ 4260273 w 4679104"/>
              <a:gd name="connsiteY123" fmla="*/ 3065319 h 4885746"/>
              <a:gd name="connsiteX124" fmla="*/ 4218709 w 4679104"/>
              <a:gd name="connsiteY124" fmla="*/ 3190009 h 4885746"/>
              <a:gd name="connsiteX125" fmla="*/ 4125191 w 4679104"/>
              <a:gd name="connsiteY125" fmla="*/ 3148446 h 4885746"/>
              <a:gd name="connsiteX126" fmla="*/ 4094018 w 4679104"/>
              <a:gd name="connsiteY126" fmla="*/ 3138055 h 4885746"/>
              <a:gd name="connsiteX127" fmla="*/ 4021282 w 4679104"/>
              <a:gd name="connsiteY127" fmla="*/ 3117273 h 4885746"/>
              <a:gd name="connsiteX128" fmla="*/ 4000500 w 4679104"/>
              <a:gd name="connsiteY128" fmla="*/ 3086100 h 4885746"/>
              <a:gd name="connsiteX129" fmla="*/ 3969327 w 4679104"/>
              <a:gd name="connsiteY129" fmla="*/ 3075709 h 4885746"/>
              <a:gd name="connsiteX130" fmla="*/ 3834246 w 4679104"/>
              <a:gd name="connsiteY130" fmla="*/ 3065319 h 4885746"/>
              <a:gd name="connsiteX131" fmla="*/ 3803073 w 4679104"/>
              <a:gd name="connsiteY131" fmla="*/ 3054928 h 4885746"/>
              <a:gd name="connsiteX132" fmla="*/ 3751118 w 4679104"/>
              <a:gd name="connsiteY132" fmla="*/ 3345873 h 4885746"/>
              <a:gd name="connsiteX133" fmla="*/ 3740727 w 4679104"/>
              <a:gd name="connsiteY133" fmla="*/ 3564082 h 4885746"/>
              <a:gd name="connsiteX134" fmla="*/ 3709555 w 4679104"/>
              <a:gd name="connsiteY134" fmla="*/ 3553691 h 4885746"/>
              <a:gd name="connsiteX135" fmla="*/ 3605646 w 4679104"/>
              <a:gd name="connsiteY135" fmla="*/ 3574473 h 4885746"/>
              <a:gd name="connsiteX136" fmla="*/ 3574473 w 4679104"/>
              <a:gd name="connsiteY136" fmla="*/ 3595255 h 4885746"/>
              <a:gd name="connsiteX137" fmla="*/ 3605646 w 4679104"/>
              <a:gd name="connsiteY137" fmla="*/ 3605646 h 4885746"/>
              <a:gd name="connsiteX138" fmla="*/ 3678382 w 4679104"/>
              <a:gd name="connsiteY138" fmla="*/ 3616037 h 4885746"/>
              <a:gd name="connsiteX139" fmla="*/ 3761509 w 4679104"/>
              <a:gd name="connsiteY139" fmla="*/ 4021282 h 4885746"/>
              <a:gd name="connsiteX140" fmla="*/ 3792682 w 4679104"/>
              <a:gd name="connsiteY140" fmla="*/ 4031673 h 4885746"/>
              <a:gd name="connsiteX141" fmla="*/ 3813464 w 4679104"/>
              <a:gd name="connsiteY141" fmla="*/ 4094019 h 4885746"/>
              <a:gd name="connsiteX142" fmla="*/ 3803073 w 4679104"/>
              <a:gd name="connsiteY142" fmla="*/ 4125191 h 4885746"/>
              <a:gd name="connsiteX143" fmla="*/ 3626427 w 4679104"/>
              <a:gd name="connsiteY143" fmla="*/ 4135582 h 4885746"/>
              <a:gd name="connsiteX144" fmla="*/ 3595255 w 4679104"/>
              <a:gd name="connsiteY144" fmla="*/ 4145973 h 4885746"/>
              <a:gd name="connsiteX145" fmla="*/ 3584864 w 4679104"/>
              <a:gd name="connsiteY145" fmla="*/ 4177146 h 4885746"/>
              <a:gd name="connsiteX146" fmla="*/ 3522518 w 4679104"/>
              <a:gd name="connsiteY146" fmla="*/ 4208319 h 4885746"/>
              <a:gd name="connsiteX147" fmla="*/ 3491346 w 4679104"/>
              <a:gd name="connsiteY147" fmla="*/ 4229100 h 4885746"/>
              <a:gd name="connsiteX148" fmla="*/ 3429000 w 4679104"/>
              <a:gd name="connsiteY148" fmla="*/ 4249882 h 4885746"/>
              <a:gd name="connsiteX149" fmla="*/ 3366655 w 4679104"/>
              <a:gd name="connsiteY149" fmla="*/ 4291446 h 4885746"/>
              <a:gd name="connsiteX150" fmla="*/ 3304309 w 4679104"/>
              <a:gd name="connsiteY150" fmla="*/ 4312228 h 4885746"/>
              <a:gd name="connsiteX151" fmla="*/ 3273137 w 4679104"/>
              <a:gd name="connsiteY151" fmla="*/ 4322619 h 4885746"/>
              <a:gd name="connsiteX152" fmla="*/ 3241964 w 4679104"/>
              <a:gd name="connsiteY152" fmla="*/ 4343400 h 4885746"/>
              <a:gd name="connsiteX153" fmla="*/ 3200400 w 4679104"/>
              <a:gd name="connsiteY153" fmla="*/ 4405746 h 4885746"/>
              <a:gd name="connsiteX154" fmla="*/ 3179618 w 4679104"/>
              <a:gd name="connsiteY154" fmla="*/ 4468091 h 4885746"/>
              <a:gd name="connsiteX155" fmla="*/ 3148446 w 4679104"/>
              <a:gd name="connsiteY155" fmla="*/ 4530437 h 4885746"/>
              <a:gd name="connsiteX156" fmla="*/ 3138055 w 4679104"/>
              <a:gd name="connsiteY156" fmla="*/ 4572000 h 4885746"/>
              <a:gd name="connsiteX157" fmla="*/ 3127664 w 4679104"/>
              <a:gd name="connsiteY157" fmla="*/ 4634346 h 4885746"/>
              <a:gd name="connsiteX158" fmla="*/ 3096491 w 4679104"/>
              <a:gd name="connsiteY158" fmla="*/ 4665519 h 4885746"/>
              <a:gd name="connsiteX159" fmla="*/ 3044537 w 4679104"/>
              <a:gd name="connsiteY159" fmla="*/ 4707082 h 4885746"/>
              <a:gd name="connsiteX160" fmla="*/ 2982191 w 4679104"/>
              <a:gd name="connsiteY160" fmla="*/ 4748646 h 4885746"/>
              <a:gd name="connsiteX161" fmla="*/ 2971800 w 4679104"/>
              <a:gd name="connsiteY161" fmla="*/ 4779819 h 4885746"/>
              <a:gd name="connsiteX162" fmla="*/ 2919846 w 4679104"/>
              <a:gd name="connsiteY162" fmla="*/ 4831773 h 4885746"/>
              <a:gd name="connsiteX163" fmla="*/ 2878282 w 4679104"/>
              <a:gd name="connsiteY163" fmla="*/ 4883728 h 4885746"/>
              <a:gd name="connsiteX164" fmla="*/ 2867891 w 4679104"/>
              <a:gd name="connsiteY164" fmla="*/ 4842164 h 4885746"/>
              <a:gd name="connsiteX165" fmla="*/ 2836718 w 4679104"/>
              <a:gd name="connsiteY165" fmla="*/ 4831773 h 4885746"/>
              <a:gd name="connsiteX166" fmla="*/ 2815937 w 4679104"/>
              <a:gd name="connsiteY166" fmla="*/ 4800600 h 4885746"/>
              <a:gd name="connsiteX167" fmla="*/ 2753591 w 4679104"/>
              <a:gd name="connsiteY167" fmla="*/ 4748646 h 4885746"/>
              <a:gd name="connsiteX168" fmla="*/ 2732809 w 4679104"/>
              <a:gd name="connsiteY168" fmla="*/ 4717473 h 4885746"/>
              <a:gd name="connsiteX169" fmla="*/ 2712027 w 4679104"/>
              <a:gd name="connsiteY169" fmla="*/ 4644737 h 4885746"/>
              <a:gd name="connsiteX170" fmla="*/ 2639291 w 4679104"/>
              <a:gd name="connsiteY170" fmla="*/ 4623955 h 4885746"/>
              <a:gd name="connsiteX171" fmla="*/ 2473037 w 4679104"/>
              <a:gd name="connsiteY171" fmla="*/ 4592782 h 4885746"/>
              <a:gd name="connsiteX172" fmla="*/ 2441864 w 4679104"/>
              <a:gd name="connsiteY172" fmla="*/ 4582391 h 4885746"/>
              <a:gd name="connsiteX173" fmla="*/ 2410691 w 4679104"/>
              <a:gd name="connsiteY173" fmla="*/ 4561609 h 4885746"/>
              <a:gd name="connsiteX174" fmla="*/ 2306782 w 4679104"/>
              <a:gd name="connsiteY174" fmla="*/ 4572000 h 4885746"/>
              <a:gd name="connsiteX175" fmla="*/ 2088573 w 4679104"/>
              <a:gd name="connsiteY175" fmla="*/ 4603173 h 4885746"/>
              <a:gd name="connsiteX176" fmla="*/ 2078182 w 4679104"/>
              <a:gd name="connsiteY176" fmla="*/ 4572000 h 4885746"/>
              <a:gd name="connsiteX177" fmla="*/ 2067791 w 4679104"/>
              <a:gd name="connsiteY177" fmla="*/ 4447309 h 4885746"/>
              <a:gd name="connsiteX178" fmla="*/ 2036618 w 4679104"/>
              <a:gd name="connsiteY178" fmla="*/ 4436919 h 4885746"/>
              <a:gd name="connsiteX179" fmla="*/ 2005446 w 4679104"/>
              <a:gd name="connsiteY179" fmla="*/ 4416137 h 4885746"/>
              <a:gd name="connsiteX180" fmla="*/ 1995055 w 4679104"/>
              <a:gd name="connsiteY180" fmla="*/ 4384964 h 4885746"/>
              <a:gd name="connsiteX181" fmla="*/ 1984664 w 4679104"/>
              <a:gd name="connsiteY181" fmla="*/ 4208319 h 4885746"/>
              <a:gd name="connsiteX182" fmla="*/ 1943100 w 4679104"/>
              <a:gd name="connsiteY182" fmla="*/ 4145973 h 4885746"/>
              <a:gd name="connsiteX183" fmla="*/ 1953491 w 4679104"/>
              <a:gd name="connsiteY183" fmla="*/ 4094019 h 4885746"/>
              <a:gd name="connsiteX184" fmla="*/ 1984664 w 4679104"/>
              <a:gd name="connsiteY184" fmla="*/ 4083628 h 4885746"/>
              <a:gd name="connsiteX185" fmla="*/ 2015837 w 4679104"/>
              <a:gd name="connsiteY185" fmla="*/ 4062846 h 4885746"/>
              <a:gd name="connsiteX186" fmla="*/ 2026227 w 4679104"/>
              <a:gd name="connsiteY186" fmla="*/ 4031673 h 4885746"/>
              <a:gd name="connsiteX187" fmla="*/ 1932709 w 4679104"/>
              <a:gd name="connsiteY187" fmla="*/ 3990109 h 4885746"/>
              <a:gd name="connsiteX188" fmla="*/ 1911927 w 4679104"/>
              <a:gd name="connsiteY188" fmla="*/ 3896591 h 4885746"/>
              <a:gd name="connsiteX189" fmla="*/ 1901537 w 4679104"/>
              <a:gd name="connsiteY189" fmla="*/ 3865419 h 4885746"/>
              <a:gd name="connsiteX190" fmla="*/ 1870364 w 4679104"/>
              <a:gd name="connsiteY190" fmla="*/ 3855028 h 4885746"/>
              <a:gd name="connsiteX191" fmla="*/ 1808018 w 4679104"/>
              <a:gd name="connsiteY191" fmla="*/ 3865419 h 4885746"/>
              <a:gd name="connsiteX192" fmla="*/ 1766455 w 4679104"/>
              <a:gd name="connsiteY192" fmla="*/ 3958937 h 4885746"/>
              <a:gd name="connsiteX193" fmla="*/ 1735282 w 4679104"/>
              <a:gd name="connsiteY193" fmla="*/ 3979719 h 4885746"/>
              <a:gd name="connsiteX194" fmla="*/ 1683327 w 4679104"/>
              <a:gd name="connsiteY194" fmla="*/ 3969328 h 4885746"/>
              <a:gd name="connsiteX195" fmla="*/ 1620982 w 4679104"/>
              <a:gd name="connsiteY195" fmla="*/ 3927764 h 4885746"/>
              <a:gd name="connsiteX196" fmla="*/ 1589809 w 4679104"/>
              <a:gd name="connsiteY196" fmla="*/ 3917373 h 4885746"/>
              <a:gd name="connsiteX197" fmla="*/ 1537855 w 4679104"/>
              <a:gd name="connsiteY197" fmla="*/ 3969328 h 4885746"/>
              <a:gd name="connsiteX198" fmla="*/ 1475509 w 4679104"/>
              <a:gd name="connsiteY198" fmla="*/ 3958937 h 4885746"/>
              <a:gd name="connsiteX199" fmla="*/ 1340427 w 4679104"/>
              <a:gd name="connsiteY199" fmla="*/ 3948546 h 4885746"/>
              <a:gd name="connsiteX200" fmla="*/ 1309255 w 4679104"/>
              <a:gd name="connsiteY200" fmla="*/ 3938155 h 4885746"/>
              <a:gd name="connsiteX201" fmla="*/ 1288473 w 4679104"/>
              <a:gd name="connsiteY201" fmla="*/ 3906982 h 4885746"/>
              <a:gd name="connsiteX202" fmla="*/ 1226127 w 4679104"/>
              <a:gd name="connsiteY202" fmla="*/ 3865419 h 4885746"/>
              <a:gd name="connsiteX203" fmla="*/ 1111827 w 4679104"/>
              <a:gd name="connsiteY203" fmla="*/ 3875809 h 4885746"/>
              <a:gd name="connsiteX204" fmla="*/ 1080655 w 4679104"/>
              <a:gd name="connsiteY204" fmla="*/ 3886200 h 4885746"/>
              <a:gd name="connsiteX205" fmla="*/ 945573 w 4679104"/>
              <a:gd name="connsiteY205" fmla="*/ 3896591 h 4885746"/>
              <a:gd name="connsiteX206" fmla="*/ 893618 w 4679104"/>
              <a:gd name="connsiteY206" fmla="*/ 3761509 h 4885746"/>
              <a:gd name="connsiteX207" fmla="*/ 831273 w 4679104"/>
              <a:gd name="connsiteY207" fmla="*/ 3740728 h 4885746"/>
              <a:gd name="connsiteX208" fmla="*/ 800100 w 4679104"/>
              <a:gd name="connsiteY208" fmla="*/ 3730337 h 4885746"/>
              <a:gd name="connsiteX209" fmla="*/ 800100 w 4679104"/>
              <a:gd name="connsiteY209" fmla="*/ 3647209 h 4885746"/>
              <a:gd name="connsiteX210" fmla="*/ 862446 w 4679104"/>
              <a:gd name="connsiteY210" fmla="*/ 3626428 h 4885746"/>
              <a:gd name="connsiteX211" fmla="*/ 893618 w 4679104"/>
              <a:gd name="connsiteY211" fmla="*/ 3616037 h 4885746"/>
              <a:gd name="connsiteX212" fmla="*/ 924791 w 4679104"/>
              <a:gd name="connsiteY212" fmla="*/ 3605646 h 4885746"/>
              <a:gd name="connsiteX213" fmla="*/ 935182 w 4679104"/>
              <a:gd name="connsiteY213" fmla="*/ 3377046 h 4885746"/>
              <a:gd name="connsiteX214" fmla="*/ 841664 w 4679104"/>
              <a:gd name="connsiteY214" fmla="*/ 3366655 h 4885746"/>
              <a:gd name="connsiteX215" fmla="*/ 820882 w 4679104"/>
              <a:gd name="connsiteY215" fmla="*/ 3335482 h 4885746"/>
              <a:gd name="connsiteX216" fmla="*/ 581891 w 4679104"/>
              <a:gd name="connsiteY216" fmla="*/ 3304309 h 4885746"/>
              <a:gd name="connsiteX217" fmla="*/ 561109 w 4679104"/>
              <a:gd name="connsiteY217" fmla="*/ 3273137 h 4885746"/>
              <a:gd name="connsiteX218" fmla="*/ 529937 w 4679104"/>
              <a:gd name="connsiteY218" fmla="*/ 3210791 h 4885746"/>
              <a:gd name="connsiteX219" fmla="*/ 405246 w 4679104"/>
              <a:gd name="connsiteY219" fmla="*/ 3221182 h 4885746"/>
              <a:gd name="connsiteX220" fmla="*/ 322118 w 4679104"/>
              <a:gd name="connsiteY220" fmla="*/ 3293919 h 4885746"/>
              <a:gd name="connsiteX221" fmla="*/ 290946 w 4679104"/>
              <a:gd name="connsiteY221" fmla="*/ 3262746 h 4885746"/>
              <a:gd name="connsiteX222" fmla="*/ 280555 w 4679104"/>
              <a:gd name="connsiteY222" fmla="*/ 3231573 h 4885746"/>
              <a:gd name="connsiteX223" fmla="*/ 207818 w 4679104"/>
              <a:gd name="connsiteY223" fmla="*/ 3200400 h 4885746"/>
              <a:gd name="connsiteX224" fmla="*/ 176646 w 4679104"/>
              <a:gd name="connsiteY224" fmla="*/ 3179619 h 4885746"/>
              <a:gd name="connsiteX225" fmla="*/ 41564 w 4679104"/>
              <a:gd name="connsiteY225" fmla="*/ 3127664 h 4885746"/>
              <a:gd name="connsiteX226" fmla="*/ 0 w 4679104"/>
              <a:gd name="connsiteY226" fmla="*/ 3117273 h 4885746"/>
              <a:gd name="connsiteX227" fmla="*/ 103909 w 4679104"/>
              <a:gd name="connsiteY227" fmla="*/ 3096491 h 4885746"/>
              <a:gd name="connsiteX228" fmla="*/ 166255 w 4679104"/>
              <a:gd name="connsiteY228" fmla="*/ 3054928 h 4885746"/>
              <a:gd name="connsiteX229" fmla="*/ 155864 w 4679104"/>
              <a:gd name="connsiteY229" fmla="*/ 2971800 h 4885746"/>
              <a:gd name="connsiteX230" fmla="*/ 62346 w 4679104"/>
              <a:gd name="connsiteY230" fmla="*/ 2940628 h 4885746"/>
              <a:gd name="connsiteX231" fmla="*/ 72737 w 4679104"/>
              <a:gd name="connsiteY231" fmla="*/ 2857500 h 4885746"/>
              <a:gd name="connsiteX232" fmla="*/ 218209 w 4679104"/>
              <a:gd name="connsiteY232" fmla="*/ 2888673 h 4885746"/>
              <a:gd name="connsiteX233" fmla="*/ 280555 w 4679104"/>
              <a:gd name="connsiteY233" fmla="*/ 2919846 h 4885746"/>
              <a:gd name="connsiteX234" fmla="*/ 374073 w 4679104"/>
              <a:gd name="connsiteY234" fmla="*/ 2909455 h 4885746"/>
              <a:gd name="connsiteX235" fmla="*/ 405246 w 4679104"/>
              <a:gd name="connsiteY235" fmla="*/ 2899064 h 4885746"/>
              <a:gd name="connsiteX236" fmla="*/ 415637 w 4679104"/>
              <a:gd name="connsiteY236" fmla="*/ 2867891 h 4885746"/>
              <a:gd name="connsiteX237" fmla="*/ 436418 w 4679104"/>
              <a:gd name="connsiteY237" fmla="*/ 2763982 h 4885746"/>
              <a:gd name="connsiteX238" fmla="*/ 488373 w 4679104"/>
              <a:gd name="connsiteY238" fmla="*/ 2701637 h 4885746"/>
              <a:gd name="connsiteX239" fmla="*/ 509155 w 4679104"/>
              <a:gd name="connsiteY239" fmla="*/ 2670464 h 4885746"/>
              <a:gd name="connsiteX240" fmla="*/ 581891 w 4679104"/>
              <a:gd name="connsiteY240" fmla="*/ 2660073 h 4885746"/>
              <a:gd name="connsiteX241" fmla="*/ 644237 w 4679104"/>
              <a:gd name="connsiteY241" fmla="*/ 2639291 h 4885746"/>
              <a:gd name="connsiteX242" fmla="*/ 831273 w 4679104"/>
              <a:gd name="connsiteY242" fmla="*/ 2618509 h 4885746"/>
              <a:gd name="connsiteX243" fmla="*/ 904009 w 4679104"/>
              <a:gd name="connsiteY243" fmla="*/ 2566555 h 4885746"/>
              <a:gd name="connsiteX244" fmla="*/ 914400 w 4679104"/>
              <a:gd name="connsiteY244" fmla="*/ 2348346 h 4885746"/>
              <a:gd name="connsiteX245" fmla="*/ 945573 w 4679104"/>
              <a:gd name="connsiteY245" fmla="*/ 2317173 h 4885746"/>
              <a:gd name="connsiteX246" fmla="*/ 987137 w 4679104"/>
              <a:gd name="connsiteY246" fmla="*/ 2254828 h 4885746"/>
              <a:gd name="connsiteX247" fmla="*/ 997527 w 4679104"/>
              <a:gd name="connsiteY247" fmla="*/ 2223655 h 4885746"/>
              <a:gd name="connsiteX248" fmla="*/ 1018309 w 4679104"/>
              <a:gd name="connsiteY248" fmla="*/ 2192482 h 4885746"/>
              <a:gd name="connsiteX249" fmla="*/ 1039091 w 4679104"/>
              <a:gd name="connsiteY249" fmla="*/ 1963882 h 4885746"/>
              <a:gd name="connsiteX250" fmla="*/ 1059873 w 4679104"/>
              <a:gd name="connsiteY250" fmla="*/ 1932709 h 4885746"/>
              <a:gd name="connsiteX251" fmla="*/ 1080655 w 4679104"/>
              <a:gd name="connsiteY251" fmla="*/ 1859973 h 4885746"/>
              <a:gd name="connsiteX252" fmla="*/ 1122218 w 4679104"/>
              <a:gd name="connsiteY252" fmla="*/ 1797628 h 4885746"/>
              <a:gd name="connsiteX253" fmla="*/ 1153391 w 4679104"/>
              <a:gd name="connsiteY253" fmla="*/ 1776846 h 4885746"/>
              <a:gd name="connsiteX254" fmla="*/ 1226127 w 4679104"/>
              <a:gd name="connsiteY254" fmla="*/ 1683328 h 4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679104" h="4885746">
                <a:moveTo>
                  <a:pt x="1226127" y="1683328"/>
                </a:moveTo>
                <a:cubicBezTo>
                  <a:pt x="1246909" y="1676401"/>
                  <a:pt x="1261954" y="1716850"/>
                  <a:pt x="1278082" y="1735282"/>
                </a:cubicBezTo>
                <a:cubicBezTo>
                  <a:pt x="1312825" y="1774987"/>
                  <a:pt x="1287999" y="1755117"/>
                  <a:pt x="1309255" y="1797628"/>
                </a:cubicBezTo>
                <a:cubicBezTo>
                  <a:pt x="1314840" y="1808798"/>
                  <a:pt x="1323110" y="1818409"/>
                  <a:pt x="1330037" y="1828800"/>
                </a:cubicBezTo>
                <a:cubicBezTo>
                  <a:pt x="1352706" y="1896813"/>
                  <a:pt x="1321221" y="1830061"/>
                  <a:pt x="1371600" y="1870364"/>
                </a:cubicBezTo>
                <a:cubicBezTo>
                  <a:pt x="1438744" y="1924079"/>
                  <a:pt x="1345201" y="1885810"/>
                  <a:pt x="1423555" y="1911928"/>
                </a:cubicBezTo>
                <a:cubicBezTo>
                  <a:pt x="1440873" y="1908464"/>
                  <a:pt x="1460814" y="1911334"/>
                  <a:pt x="1475509" y="1901537"/>
                </a:cubicBezTo>
                <a:cubicBezTo>
                  <a:pt x="1484622" y="1895461"/>
                  <a:pt x="1478155" y="1878109"/>
                  <a:pt x="1485900" y="1870364"/>
                </a:cubicBezTo>
                <a:cubicBezTo>
                  <a:pt x="1503561" y="1852703"/>
                  <a:pt x="1548246" y="1828800"/>
                  <a:pt x="1548246" y="1828800"/>
                </a:cubicBezTo>
                <a:cubicBezTo>
                  <a:pt x="1555173" y="1839191"/>
                  <a:pt x="1565078" y="1848126"/>
                  <a:pt x="1569027" y="1859973"/>
                </a:cubicBezTo>
                <a:cubicBezTo>
                  <a:pt x="1575689" y="1879961"/>
                  <a:pt x="1565544" y="1906463"/>
                  <a:pt x="1579418" y="1922319"/>
                </a:cubicBezTo>
                <a:cubicBezTo>
                  <a:pt x="1593843" y="1938805"/>
                  <a:pt x="1641764" y="1943100"/>
                  <a:pt x="1641764" y="1943100"/>
                </a:cubicBezTo>
                <a:cubicBezTo>
                  <a:pt x="1648691" y="1953491"/>
                  <a:pt x="1653715" y="1965442"/>
                  <a:pt x="1662546" y="1974273"/>
                </a:cubicBezTo>
                <a:cubicBezTo>
                  <a:pt x="1711886" y="2023614"/>
                  <a:pt x="1768001" y="1989749"/>
                  <a:pt x="1839191" y="1984664"/>
                </a:cubicBezTo>
                <a:cubicBezTo>
                  <a:pt x="1842655" y="1956955"/>
                  <a:pt x="1844587" y="1929011"/>
                  <a:pt x="1849582" y="1901537"/>
                </a:cubicBezTo>
                <a:cubicBezTo>
                  <a:pt x="1851541" y="1890761"/>
                  <a:pt x="1856964" y="1880896"/>
                  <a:pt x="1859973" y="1870364"/>
                </a:cubicBezTo>
                <a:cubicBezTo>
                  <a:pt x="1863896" y="1856632"/>
                  <a:pt x="1866900" y="1842655"/>
                  <a:pt x="1870364" y="1828800"/>
                </a:cubicBezTo>
                <a:cubicBezTo>
                  <a:pt x="1953491" y="1832264"/>
                  <a:pt x="2036774" y="1833045"/>
                  <a:pt x="2119746" y="1839191"/>
                </a:cubicBezTo>
                <a:cubicBezTo>
                  <a:pt x="2200244" y="1845154"/>
                  <a:pt x="2093643" y="1863901"/>
                  <a:pt x="2192482" y="1839191"/>
                </a:cubicBezTo>
                <a:cubicBezTo>
                  <a:pt x="2195946" y="1849582"/>
                  <a:pt x="2200914" y="1859588"/>
                  <a:pt x="2202873" y="1870364"/>
                </a:cubicBezTo>
                <a:cubicBezTo>
                  <a:pt x="2207868" y="1897838"/>
                  <a:pt x="2205916" y="1926550"/>
                  <a:pt x="2213264" y="1953491"/>
                </a:cubicBezTo>
                <a:cubicBezTo>
                  <a:pt x="2216550" y="1965539"/>
                  <a:pt x="2228461" y="1973494"/>
                  <a:pt x="2234046" y="1984664"/>
                </a:cubicBezTo>
                <a:cubicBezTo>
                  <a:pt x="2238944" y="1994461"/>
                  <a:pt x="2237595" y="2007284"/>
                  <a:pt x="2244437" y="2015837"/>
                </a:cubicBezTo>
                <a:cubicBezTo>
                  <a:pt x="2252238" y="2025589"/>
                  <a:pt x="2265218" y="2029692"/>
                  <a:pt x="2275609" y="2036619"/>
                </a:cubicBezTo>
                <a:cubicBezTo>
                  <a:pt x="2282536" y="2047010"/>
                  <a:pt x="2286639" y="2059990"/>
                  <a:pt x="2296391" y="2067791"/>
                </a:cubicBezTo>
                <a:cubicBezTo>
                  <a:pt x="2304944" y="2074633"/>
                  <a:pt x="2316707" y="2076734"/>
                  <a:pt x="2327564" y="2078182"/>
                </a:cubicBezTo>
                <a:cubicBezTo>
                  <a:pt x="2368906" y="2083694"/>
                  <a:pt x="2410691" y="2085109"/>
                  <a:pt x="2452255" y="2088573"/>
                </a:cubicBezTo>
                <a:cubicBezTo>
                  <a:pt x="2535382" y="2085109"/>
                  <a:pt x="2618665" y="2084328"/>
                  <a:pt x="2701637" y="2078182"/>
                </a:cubicBezTo>
                <a:cubicBezTo>
                  <a:pt x="2732296" y="2075911"/>
                  <a:pt x="2737789" y="2060105"/>
                  <a:pt x="2763982" y="2047009"/>
                </a:cubicBezTo>
                <a:cubicBezTo>
                  <a:pt x="2773779" y="2042111"/>
                  <a:pt x="2784764" y="2040082"/>
                  <a:pt x="2795155" y="2036619"/>
                </a:cubicBezTo>
                <a:cubicBezTo>
                  <a:pt x="2866613" y="1988979"/>
                  <a:pt x="2833805" y="2002953"/>
                  <a:pt x="2888673" y="1984664"/>
                </a:cubicBezTo>
                <a:cubicBezTo>
                  <a:pt x="2916382" y="1901536"/>
                  <a:pt x="2874818" y="1998519"/>
                  <a:pt x="2930237" y="1943100"/>
                </a:cubicBezTo>
                <a:cubicBezTo>
                  <a:pt x="2937982" y="1935355"/>
                  <a:pt x="2935308" y="1921502"/>
                  <a:pt x="2940627" y="1911928"/>
                </a:cubicBezTo>
                <a:cubicBezTo>
                  <a:pt x="2952757" y="1890094"/>
                  <a:pt x="2974293" y="1873277"/>
                  <a:pt x="2982191" y="1849582"/>
                </a:cubicBezTo>
                <a:lnTo>
                  <a:pt x="3013364" y="1756064"/>
                </a:lnTo>
                <a:cubicBezTo>
                  <a:pt x="3016828" y="1745673"/>
                  <a:pt x="3021098" y="1735517"/>
                  <a:pt x="3023755" y="1724891"/>
                </a:cubicBezTo>
                <a:cubicBezTo>
                  <a:pt x="3036803" y="1672702"/>
                  <a:pt x="3029630" y="1696876"/>
                  <a:pt x="3044537" y="1652155"/>
                </a:cubicBezTo>
                <a:cubicBezTo>
                  <a:pt x="3051183" y="1505926"/>
                  <a:pt x="3066699" y="1307837"/>
                  <a:pt x="3044537" y="1163782"/>
                </a:cubicBezTo>
                <a:cubicBezTo>
                  <a:pt x="3042872" y="1152956"/>
                  <a:pt x="3023755" y="1156855"/>
                  <a:pt x="3013364" y="1153391"/>
                </a:cubicBezTo>
                <a:cubicBezTo>
                  <a:pt x="2993787" y="1133814"/>
                  <a:pt x="2972983" y="1117087"/>
                  <a:pt x="2961409" y="1091046"/>
                </a:cubicBezTo>
                <a:cubicBezTo>
                  <a:pt x="2924963" y="1009043"/>
                  <a:pt x="2965532" y="1045303"/>
                  <a:pt x="2909455" y="1007919"/>
                </a:cubicBezTo>
                <a:cubicBezTo>
                  <a:pt x="2905991" y="997528"/>
                  <a:pt x="2904383" y="986321"/>
                  <a:pt x="2899064" y="976746"/>
                </a:cubicBezTo>
                <a:cubicBezTo>
                  <a:pt x="2886934" y="954912"/>
                  <a:pt x="2857500" y="914400"/>
                  <a:pt x="2857500" y="914400"/>
                </a:cubicBezTo>
                <a:cubicBezTo>
                  <a:pt x="2939833" y="886957"/>
                  <a:pt x="2898238" y="897220"/>
                  <a:pt x="2982191" y="883228"/>
                </a:cubicBezTo>
                <a:cubicBezTo>
                  <a:pt x="3012841" y="862794"/>
                  <a:pt x="3019536" y="861275"/>
                  <a:pt x="3044537" y="831273"/>
                </a:cubicBezTo>
                <a:cubicBezTo>
                  <a:pt x="3052532" y="821679"/>
                  <a:pt x="3055566" y="807901"/>
                  <a:pt x="3065318" y="800100"/>
                </a:cubicBezTo>
                <a:cubicBezTo>
                  <a:pt x="3073871" y="793258"/>
                  <a:pt x="3086100" y="793173"/>
                  <a:pt x="3096491" y="789709"/>
                </a:cubicBezTo>
                <a:cubicBezTo>
                  <a:pt x="3099955" y="779318"/>
                  <a:pt x="3100040" y="767090"/>
                  <a:pt x="3106882" y="758537"/>
                </a:cubicBezTo>
                <a:cubicBezTo>
                  <a:pt x="3114684" y="748785"/>
                  <a:pt x="3135346" y="749946"/>
                  <a:pt x="3138055" y="737755"/>
                </a:cubicBezTo>
                <a:cubicBezTo>
                  <a:pt x="3141402" y="722693"/>
                  <a:pt x="3139519" y="532935"/>
                  <a:pt x="3169227" y="488373"/>
                </a:cubicBezTo>
                <a:lnTo>
                  <a:pt x="3190009" y="457200"/>
                </a:lnTo>
                <a:cubicBezTo>
                  <a:pt x="3179618" y="453736"/>
                  <a:pt x="3169790" y="446809"/>
                  <a:pt x="3158837" y="446809"/>
                </a:cubicBezTo>
                <a:cubicBezTo>
                  <a:pt x="3018870" y="446809"/>
                  <a:pt x="2996612" y="497914"/>
                  <a:pt x="3044537" y="426028"/>
                </a:cubicBezTo>
                <a:cubicBezTo>
                  <a:pt x="3052988" y="400673"/>
                  <a:pt x="3055565" y="383826"/>
                  <a:pt x="3075709" y="363682"/>
                </a:cubicBezTo>
                <a:cubicBezTo>
                  <a:pt x="3084540" y="354851"/>
                  <a:pt x="3096491" y="349827"/>
                  <a:pt x="3106882" y="342900"/>
                </a:cubicBezTo>
                <a:cubicBezTo>
                  <a:pt x="3162305" y="259768"/>
                  <a:pt x="3089559" y="360226"/>
                  <a:pt x="3158837" y="290946"/>
                </a:cubicBezTo>
                <a:cubicBezTo>
                  <a:pt x="3167667" y="282115"/>
                  <a:pt x="3169866" y="267574"/>
                  <a:pt x="3179618" y="259773"/>
                </a:cubicBezTo>
                <a:cubicBezTo>
                  <a:pt x="3188171" y="252931"/>
                  <a:pt x="3201216" y="254701"/>
                  <a:pt x="3210791" y="249382"/>
                </a:cubicBezTo>
                <a:cubicBezTo>
                  <a:pt x="3232625" y="237252"/>
                  <a:pt x="3273137" y="207819"/>
                  <a:pt x="3273137" y="207819"/>
                </a:cubicBezTo>
                <a:cubicBezTo>
                  <a:pt x="3328550" y="124696"/>
                  <a:pt x="3255822" y="225133"/>
                  <a:pt x="3325091" y="155864"/>
                </a:cubicBezTo>
                <a:cubicBezTo>
                  <a:pt x="3394364" y="86591"/>
                  <a:pt x="3293918" y="159328"/>
                  <a:pt x="3377046" y="103909"/>
                </a:cubicBezTo>
                <a:cubicBezTo>
                  <a:pt x="3432461" y="20785"/>
                  <a:pt x="3359729" y="121226"/>
                  <a:pt x="3429000" y="51955"/>
                </a:cubicBezTo>
                <a:cubicBezTo>
                  <a:pt x="3498273" y="-17318"/>
                  <a:pt x="3397827" y="55419"/>
                  <a:pt x="3480955" y="0"/>
                </a:cubicBezTo>
                <a:cubicBezTo>
                  <a:pt x="3501737" y="3464"/>
                  <a:pt x="3523313" y="3729"/>
                  <a:pt x="3543300" y="10391"/>
                </a:cubicBezTo>
                <a:cubicBezTo>
                  <a:pt x="3566793" y="18222"/>
                  <a:pt x="3585617" y="40660"/>
                  <a:pt x="3595255" y="62346"/>
                </a:cubicBezTo>
                <a:cubicBezTo>
                  <a:pt x="3615014" y="106804"/>
                  <a:pt x="3614335" y="123933"/>
                  <a:pt x="3626427" y="166255"/>
                </a:cubicBezTo>
                <a:cubicBezTo>
                  <a:pt x="3633188" y="189919"/>
                  <a:pt x="3639384" y="210384"/>
                  <a:pt x="3657600" y="228600"/>
                </a:cubicBezTo>
                <a:cubicBezTo>
                  <a:pt x="3688592" y="259592"/>
                  <a:pt x="3706333" y="249821"/>
                  <a:pt x="3751118" y="259773"/>
                </a:cubicBezTo>
                <a:cubicBezTo>
                  <a:pt x="3761810" y="262149"/>
                  <a:pt x="3771665" y="267507"/>
                  <a:pt x="3782291" y="270164"/>
                </a:cubicBezTo>
                <a:cubicBezTo>
                  <a:pt x="3799425" y="274447"/>
                  <a:pt x="3817112" y="276271"/>
                  <a:pt x="3834246" y="280555"/>
                </a:cubicBezTo>
                <a:cubicBezTo>
                  <a:pt x="3844872" y="283211"/>
                  <a:pt x="3854887" y="287937"/>
                  <a:pt x="3865418" y="290946"/>
                </a:cubicBezTo>
                <a:cubicBezTo>
                  <a:pt x="3879150" y="294869"/>
                  <a:pt x="3893127" y="297873"/>
                  <a:pt x="3906982" y="301337"/>
                </a:cubicBezTo>
                <a:cubicBezTo>
                  <a:pt x="3910446" y="311728"/>
                  <a:pt x="3915414" y="321733"/>
                  <a:pt x="3917373" y="332509"/>
                </a:cubicBezTo>
                <a:cubicBezTo>
                  <a:pt x="3939505" y="454235"/>
                  <a:pt x="3890369" y="412237"/>
                  <a:pt x="4042064" y="426028"/>
                </a:cubicBezTo>
                <a:cubicBezTo>
                  <a:pt x="4116257" y="450758"/>
                  <a:pt x="4086182" y="434658"/>
                  <a:pt x="4135582" y="467591"/>
                </a:cubicBezTo>
                <a:cubicBezTo>
                  <a:pt x="4142509" y="477982"/>
                  <a:pt x="4150779" y="487594"/>
                  <a:pt x="4156364" y="498764"/>
                </a:cubicBezTo>
                <a:cubicBezTo>
                  <a:pt x="4161262" y="508561"/>
                  <a:pt x="4166194" y="518998"/>
                  <a:pt x="4166755" y="529937"/>
                </a:cubicBezTo>
                <a:cubicBezTo>
                  <a:pt x="4173144" y="654512"/>
                  <a:pt x="4170757" y="779434"/>
                  <a:pt x="4177146" y="904009"/>
                </a:cubicBezTo>
                <a:cubicBezTo>
                  <a:pt x="4178638" y="933110"/>
                  <a:pt x="4196110" y="941938"/>
                  <a:pt x="4208318" y="966355"/>
                </a:cubicBezTo>
                <a:cubicBezTo>
                  <a:pt x="4251330" y="1052382"/>
                  <a:pt x="4179943" y="939381"/>
                  <a:pt x="4239491" y="1028700"/>
                </a:cubicBezTo>
                <a:cubicBezTo>
                  <a:pt x="4242955" y="1039091"/>
                  <a:pt x="4247225" y="1049247"/>
                  <a:pt x="4249882" y="1059873"/>
                </a:cubicBezTo>
                <a:cubicBezTo>
                  <a:pt x="4255811" y="1083588"/>
                  <a:pt x="4258787" y="1119247"/>
                  <a:pt x="4270664" y="1143000"/>
                </a:cubicBezTo>
                <a:cubicBezTo>
                  <a:pt x="4276249" y="1154170"/>
                  <a:pt x="4285861" y="1163003"/>
                  <a:pt x="4291446" y="1174173"/>
                </a:cubicBezTo>
                <a:cubicBezTo>
                  <a:pt x="4334471" y="1260222"/>
                  <a:pt x="4263057" y="1147173"/>
                  <a:pt x="4322618" y="1236519"/>
                </a:cubicBezTo>
                <a:cubicBezTo>
                  <a:pt x="4319154" y="1326573"/>
                  <a:pt x="4334084" y="1419252"/>
                  <a:pt x="4312227" y="1506682"/>
                </a:cubicBezTo>
                <a:cubicBezTo>
                  <a:pt x="4306914" y="1527934"/>
                  <a:pt x="4268109" y="1515313"/>
                  <a:pt x="4249882" y="1527464"/>
                </a:cubicBezTo>
                <a:lnTo>
                  <a:pt x="4218709" y="1548246"/>
                </a:lnTo>
                <a:cubicBezTo>
                  <a:pt x="4226743" y="1652691"/>
                  <a:pt x="4192440" y="1670194"/>
                  <a:pt x="4260273" y="1704109"/>
                </a:cubicBezTo>
                <a:cubicBezTo>
                  <a:pt x="4270070" y="1709007"/>
                  <a:pt x="4281055" y="1711036"/>
                  <a:pt x="4291446" y="1714500"/>
                </a:cubicBezTo>
                <a:cubicBezTo>
                  <a:pt x="4294910" y="1724891"/>
                  <a:pt x="4298828" y="1735141"/>
                  <a:pt x="4301837" y="1745673"/>
                </a:cubicBezTo>
                <a:cubicBezTo>
                  <a:pt x="4305760" y="1759405"/>
                  <a:pt x="4302129" y="1777139"/>
                  <a:pt x="4312227" y="1787237"/>
                </a:cubicBezTo>
                <a:cubicBezTo>
                  <a:pt x="4322325" y="1797335"/>
                  <a:pt x="4339936" y="1794164"/>
                  <a:pt x="4353791" y="1797628"/>
                </a:cubicBezTo>
                <a:cubicBezTo>
                  <a:pt x="4367365" y="1817988"/>
                  <a:pt x="4382275" y="1834429"/>
                  <a:pt x="4384964" y="1859973"/>
                </a:cubicBezTo>
                <a:cubicBezTo>
                  <a:pt x="4403891" y="2039777"/>
                  <a:pt x="4341129" y="2008152"/>
                  <a:pt x="4426527" y="2036619"/>
                </a:cubicBezTo>
                <a:cubicBezTo>
                  <a:pt x="4457700" y="2033155"/>
                  <a:pt x="4491992" y="2040255"/>
                  <a:pt x="4520046" y="2026228"/>
                </a:cubicBezTo>
                <a:cubicBezTo>
                  <a:pt x="4532819" y="2019841"/>
                  <a:pt x="4519594" y="1993958"/>
                  <a:pt x="4530437" y="1984664"/>
                </a:cubicBezTo>
                <a:cubicBezTo>
                  <a:pt x="4547069" y="1970408"/>
                  <a:pt x="4592782" y="1963882"/>
                  <a:pt x="4592782" y="1963882"/>
                </a:cubicBezTo>
                <a:cubicBezTo>
                  <a:pt x="4603173" y="1967346"/>
                  <a:pt x="4616210" y="1966528"/>
                  <a:pt x="4623955" y="1974273"/>
                </a:cubicBezTo>
                <a:cubicBezTo>
                  <a:pt x="4631700" y="1982018"/>
                  <a:pt x="4634346" y="1994493"/>
                  <a:pt x="4634346" y="2005446"/>
                </a:cubicBezTo>
                <a:cubicBezTo>
                  <a:pt x="4634346" y="2040255"/>
                  <a:pt x="4631782" y="2075437"/>
                  <a:pt x="4623955" y="2109355"/>
                </a:cubicBezTo>
                <a:cubicBezTo>
                  <a:pt x="4621147" y="2121524"/>
                  <a:pt x="4608245" y="2129116"/>
                  <a:pt x="4603173" y="2140528"/>
                </a:cubicBezTo>
                <a:cubicBezTo>
                  <a:pt x="4583997" y="2183674"/>
                  <a:pt x="4580890" y="2210380"/>
                  <a:pt x="4572000" y="2254828"/>
                </a:cubicBezTo>
                <a:cubicBezTo>
                  <a:pt x="4568536" y="2310246"/>
                  <a:pt x="4573915" y="2366937"/>
                  <a:pt x="4561609" y="2421082"/>
                </a:cubicBezTo>
                <a:cubicBezTo>
                  <a:pt x="4556074" y="2445438"/>
                  <a:pt x="4533901" y="2462646"/>
                  <a:pt x="4520046" y="2483428"/>
                </a:cubicBezTo>
                <a:lnTo>
                  <a:pt x="4499264" y="2514600"/>
                </a:lnTo>
                <a:cubicBezTo>
                  <a:pt x="4527804" y="2628758"/>
                  <a:pt x="4484550" y="2486037"/>
                  <a:pt x="4540827" y="2587337"/>
                </a:cubicBezTo>
                <a:cubicBezTo>
                  <a:pt x="4551465" y="2606486"/>
                  <a:pt x="4561609" y="2649682"/>
                  <a:pt x="4561609" y="2649682"/>
                </a:cubicBezTo>
                <a:cubicBezTo>
                  <a:pt x="4565439" y="2676489"/>
                  <a:pt x="4567882" y="2724573"/>
                  <a:pt x="4582391" y="2753591"/>
                </a:cubicBezTo>
                <a:cubicBezTo>
                  <a:pt x="4607788" y="2804384"/>
                  <a:pt x="4600505" y="2763702"/>
                  <a:pt x="4613564" y="2815937"/>
                </a:cubicBezTo>
                <a:cubicBezTo>
                  <a:pt x="4617847" y="2833071"/>
                  <a:pt x="4614159" y="2853196"/>
                  <a:pt x="4623955" y="2867891"/>
                </a:cubicBezTo>
                <a:cubicBezTo>
                  <a:pt x="4630030" y="2877004"/>
                  <a:pt x="4644736" y="2874818"/>
                  <a:pt x="4655127" y="2878282"/>
                </a:cubicBezTo>
                <a:cubicBezTo>
                  <a:pt x="4662054" y="2888673"/>
                  <a:pt x="4674872" y="2897010"/>
                  <a:pt x="4675909" y="2909455"/>
                </a:cubicBezTo>
                <a:cubicBezTo>
                  <a:pt x="4681995" y="2982483"/>
                  <a:pt x="4684505" y="2998675"/>
                  <a:pt x="4634346" y="3023755"/>
                </a:cubicBezTo>
                <a:cubicBezTo>
                  <a:pt x="4624549" y="3028653"/>
                  <a:pt x="4613564" y="3030682"/>
                  <a:pt x="4603173" y="3034146"/>
                </a:cubicBezTo>
                <a:cubicBezTo>
                  <a:pt x="4599709" y="3058391"/>
                  <a:pt x="4601574" y="3084023"/>
                  <a:pt x="4592782" y="3106882"/>
                </a:cubicBezTo>
                <a:cubicBezTo>
                  <a:pt x="4583816" y="3130194"/>
                  <a:pt x="4551218" y="3169228"/>
                  <a:pt x="4551218" y="3169228"/>
                </a:cubicBezTo>
                <a:cubicBezTo>
                  <a:pt x="4547754" y="3186546"/>
                  <a:pt x="4549589" y="3205848"/>
                  <a:pt x="4540827" y="3221182"/>
                </a:cubicBezTo>
                <a:cubicBezTo>
                  <a:pt x="4534631" y="3232025"/>
                  <a:pt x="4520825" y="3247549"/>
                  <a:pt x="4509655" y="3241964"/>
                </a:cubicBezTo>
                <a:cubicBezTo>
                  <a:pt x="4496882" y="3235577"/>
                  <a:pt x="4507186" y="3212283"/>
                  <a:pt x="4499264" y="3200400"/>
                </a:cubicBezTo>
                <a:cubicBezTo>
                  <a:pt x="4492337" y="3190009"/>
                  <a:pt x="4478482" y="3186546"/>
                  <a:pt x="4468091" y="3179619"/>
                </a:cubicBezTo>
                <a:cubicBezTo>
                  <a:pt x="4464627" y="3151910"/>
                  <a:pt x="4468071" y="3122419"/>
                  <a:pt x="4457700" y="3096491"/>
                </a:cubicBezTo>
                <a:cubicBezTo>
                  <a:pt x="4453062" y="3084896"/>
                  <a:pt x="4437939" y="3080781"/>
                  <a:pt x="4426527" y="3075709"/>
                </a:cubicBezTo>
                <a:cubicBezTo>
                  <a:pt x="4406509" y="3066812"/>
                  <a:pt x="4364182" y="3054928"/>
                  <a:pt x="4364182" y="3054928"/>
                </a:cubicBezTo>
                <a:cubicBezTo>
                  <a:pt x="4329546" y="3058392"/>
                  <a:pt x="4283794" y="3039659"/>
                  <a:pt x="4260273" y="3065319"/>
                </a:cubicBezTo>
                <a:cubicBezTo>
                  <a:pt x="4100013" y="3240148"/>
                  <a:pt x="4328800" y="3153316"/>
                  <a:pt x="4218709" y="3190009"/>
                </a:cubicBezTo>
                <a:cubicBezTo>
                  <a:pt x="4061817" y="3167598"/>
                  <a:pt x="4196167" y="3205226"/>
                  <a:pt x="4125191" y="3148446"/>
                </a:cubicBezTo>
                <a:cubicBezTo>
                  <a:pt x="4116638" y="3141604"/>
                  <a:pt x="4104550" y="3141064"/>
                  <a:pt x="4094018" y="3138055"/>
                </a:cubicBezTo>
                <a:cubicBezTo>
                  <a:pt x="4002686" y="3111960"/>
                  <a:pt x="4096025" y="3142187"/>
                  <a:pt x="4021282" y="3117273"/>
                </a:cubicBezTo>
                <a:cubicBezTo>
                  <a:pt x="4014355" y="3106882"/>
                  <a:pt x="4010252" y="3093901"/>
                  <a:pt x="4000500" y="3086100"/>
                </a:cubicBezTo>
                <a:cubicBezTo>
                  <a:pt x="3991947" y="3079258"/>
                  <a:pt x="3980196" y="3077068"/>
                  <a:pt x="3969327" y="3075709"/>
                </a:cubicBezTo>
                <a:cubicBezTo>
                  <a:pt x="3924516" y="3070108"/>
                  <a:pt x="3879273" y="3068782"/>
                  <a:pt x="3834246" y="3065319"/>
                </a:cubicBezTo>
                <a:cubicBezTo>
                  <a:pt x="3823855" y="3061855"/>
                  <a:pt x="3814026" y="3054928"/>
                  <a:pt x="3803073" y="3054928"/>
                </a:cubicBezTo>
                <a:cubicBezTo>
                  <a:pt x="3671891" y="3054928"/>
                  <a:pt x="3754368" y="3267869"/>
                  <a:pt x="3751118" y="3345873"/>
                </a:cubicBezTo>
                <a:cubicBezTo>
                  <a:pt x="3748086" y="3418629"/>
                  <a:pt x="3744191" y="3491346"/>
                  <a:pt x="3740727" y="3564082"/>
                </a:cubicBezTo>
                <a:cubicBezTo>
                  <a:pt x="3730336" y="3560618"/>
                  <a:pt x="3720508" y="3553691"/>
                  <a:pt x="3709555" y="3553691"/>
                </a:cubicBezTo>
                <a:cubicBezTo>
                  <a:pt x="3690407" y="3553691"/>
                  <a:pt x="3631239" y="3561676"/>
                  <a:pt x="3605646" y="3574473"/>
                </a:cubicBezTo>
                <a:cubicBezTo>
                  <a:pt x="3594476" y="3580058"/>
                  <a:pt x="3584864" y="3588328"/>
                  <a:pt x="3574473" y="3595255"/>
                </a:cubicBezTo>
                <a:cubicBezTo>
                  <a:pt x="3584864" y="3598719"/>
                  <a:pt x="3594906" y="3603498"/>
                  <a:pt x="3605646" y="3605646"/>
                </a:cubicBezTo>
                <a:cubicBezTo>
                  <a:pt x="3629662" y="3610449"/>
                  <a:pt x="3673461" y="3592045"/>
                  <a:pt x="3678382" y="3616037"/>
                </a:cubicBezTo>
                <a:cubicBezTo>
                  <a:pt x="3766663" y="4046409"/>
                  <a:pt x="3544064" y="3990218"/>
                  <a:pt x="3761509" y="4021282"/>
                </a:cubicBezTo>
                <a:cubicBezTo>
                  <a:pt x="3771900" y="4024746"/>
                  <a:pt x="3786316" y="4022760"/>
                  <a:pt x="3792682" y="4031673"/>
                </a:cubicBezTo>
                <a:cubicBezTo>
                  <a:pt x="3805415" y="4049499"/>
                  <a:pt x="3813464" y="4094019"/>
                  <a:pt x="3813464" y="4094019"/>
                </a:cubicBezTo>
                <a:cubicBezTo>
                  <a:pt x="3810000" y="4104410"/>
                  <a:pt x="3813765" y="4122815"/>
                  <a:pt x="3803073" y="4125191"/>
                </a:cubicBezTo>
                <a:cubicBezTo>
                  <a:pt x="3745494" y="4137986"/>
                  <a:pt x="3685118" y="4129713"/>
                  <a:pt x="3626427" y="4135582"/>
                </a:cubicBezTo>
                <a:cubicBezTo>
                  <a:pt x="3615529" y="4136672"/>
                  <a:pt x="3605646" y="4142509"/>
                  <a:pt x="3595255" y="4145973"/>
                </a:cubicBezTo>
                <a:cubicBezTo>
                  <a:pt x="3591791" y="4156364"/>
                  <a:pt x="3591706" y="4168593"/>
                  <a:pt x="3584864" y="4177146"/>
                </a:cubicBezTo>
                <a:cubicBezTo>
                  <a:pt x="3565012" y="4201962"/>
                  <a:pt x="3547617" y="4195770"/>
                  <a:pt x="3522518" y="4208319"/>
                </a:cubicBezTo>
                <a:cubicBezTo>
                  <a:pt x="3511348" y="4213904"/>
                  <a:pt x="3502758" y="4224028"/>
                  <a:pt x="3491346" y="4229100"/>
                </a:cubicBezTo>
                <a:cubicBezTo>
                  <a:pt x="3471328" y="4237997"/>
                  <a:pt x="3447227" y="4237731"/>
                  <a:pt x="3429000" y="4249882"/>
                </a:cubicBezTo>
                <a:cubicBezTo>
                  <a:pt x="3408218" y="4263737"/>
                  <a:pt x="3390350" y="4283548"/>
                  <a:pt x="3366655" y="4291446"/>
                </a:cubicBezTo>
                <a:lnTo>
                  <a:pt x="3304309" y="4312228"/>
                </a:lnTo>
                <a:cubicBezTo>
                  <a:pt x="3293918" y="4315692"/>
                  <a:pt x="3282250" y="4316544"/>
                  <a:pt x="3273137" y="4322619"/>
                </a:cubicBezTo>
                <a:lnTo>
                  <a:pt x="3241964" y="4343400"/>
                </a:lnTo>
                <a:cubicBezTo>
                  <a:pt x="3228109" y="4364182"/>
                  <a:pt x="3208298" y="4382051"/>
                  <a:pt x="3200400" y="4405746"/>
                </a:cubicBezTo>
                <a:cubicBezTo>
                  <a:pt x="3193473" y="4426528"/>
                  <a:pt x="3191769" y="4449864"/>
                  <a:pt x="3179618" y="4468091"/>
                </a:cubicBezTo>
                <a:cubicBezTo>
                  <a:pt x="3156849" y="4502246"/>
                  <a:pt x="3159201" y="4492794"/>
                  <a:pt x="3148446" y="4530437"/>
                </a:cubicBezTo>
                <a:cubicBezTo>
                  <a:pt x="3144523" y="4544168"/>
                  <a:pt x="3140856" y="4557997"/>
                  <a:pt x="3138055" y="4572000"/>
                </a:cubicBezTo>
                <a:cubicBezTo>
                  <a:pt x="3133923" y="4592660"/>
                  <a:pt x="3136221" y="4615093"/>
                  <a:pt x="3127664" y="4634346"/>
                </a:cubicBezTo>
                <a:cubicBezTo>
                  <a:pt x="3121696" y="4647775"/>
                  <a:pt x="3105899" y="4654230"/>
                  <a:pt x="3096491" y="4665519"/>
                </a:cubicBezTo>
                <a:cubicBezTo>
                  <a:pt x="3060337" y="4708903"/>
                  <a:pt x="3095710" y="4690024"/>
                  <a:pt x="3044537" y="4707082"/>
                </a:cubicBezTo>
                <a:cubicBezTo>
                  <a:pt x="2978951" y="4805461"/>
                  <a:pt x="3078047" y="4671961"/>
                  <a:pt x="2982191" y="4748646"/>
                </a:cubicBezTo>
                <a:cubicBezTo>
                  <a:pt x="2973638" y="4755488"/>
                  <a:pt x="2976698" y="4770022"/>
                  <a:pt x="2971800" y="4779819"/>
                </a:cubicBezTo>
                <a:cubicBezTo>
                  <a:pt x="2954482" y="4814454"/>
                  <a:pt x="2951017" y="4810992"/>
                  <a:pt x="2919846" y="4831773"/>
                </a:cubicBezTo>
                <a:cubicBezTo>
                  <a:pt x="2917284" y="4839460"/>
                  <a:pt x="2905140" y="4897157"/>
                  <a:pt x="2878282" y="4883728"/>
                </a:cubicBezTo>
                <a:cubicBezTo>
                  <a:pt x="2865509" y="4877341"/>
                  <a:pt x="2876812" y="4853316"/>
                  <a:pt x="2867891" y="4842164"/>
                </a:cubicBezTo>
                <a:cubicBezTo>
                  <a:pt x="2861049" y="4833611"/>
                  <a:pt x="2847109" y="4835237"/>
                  <a:pt x="2836718" y="4831773"/>
                </a:cubicBezTo>
                <a:cubicBezTo>
                  <a:pt x="2829791" y="4821382"/>
                  <a:pt x="2823932" y="4810194"/>
                  <a:pt x="2815937" y="4800600"/>
                </a:cubicBezTo>
                <a:cubicBezTo>
                  <a:pt x="2790937" y="4770600"/>
                  <a:pt x="2784240" y="4769078"/>
                  <a:pt x="2753591" y="4748646"/>
                </a:cubicBezTo>
                <a:cubicBezTo>
                  <a:pt x="2746664" y="4738255"/>
                  <a:pt x="2737728" y="4728952"/>
                  <a:pt x="2732809" y="4717473"/>
                </a:cubicBezTo>
                <a:cubicBezTo>
                  <a:pt x="2732607" y="4717001"/>
                  <a:pt x="2717083" y="4649793"/>
                  <a:pt x="2712027" y="4644737"/>
                </a:cubicBezTo>
                <a:cubicBezTo>
                  <a:pt x="2707038" y="4639748"/>
                  <a:pt x="2639676" y="4624071"/>
                  <a:pt x="2639291" y="4623955"/>
                </a:cubicBezTo>
                <a:cubicBezTo>
                  <a:pt x="2528028" y="4590576"/>
                  <a:pt x="2624002" y="4607879"/>
                  <a:pt x="2473037" y="4592782"/>
                </a:cubicBezTo>
                <a:cubicBezTo>
                  <a:pt x="2462646" y="4589318"/>
                  <a:pt x="2451661" y="4587289"/>
                  <a:pt x="2441864" y="4582391"/>
                </a:cubicBezTo>
                <a:cubicBezTo>
                  <a:pt x="2430694" y="4576806"/>
                  <a:pt x="2423143" y="4562567"/>
                  <a:pt x="2410691" y="4561609"/>
                </a:cubicBezTo>
                <a:cubicBezTo>
                  <a:pt x="2375984" y="4558939"/>
                  <a:pt x="2341418" y="4568536"/>
                  <a:pt x="2306782" y="4572000"/>
                </a:cubicBezTo>
                <a:cubicBezTo>
                  <a:pt x="2201112" y="4642448"/>
                  <a:pt x="2269358" y="4615225"/>
                  <a:pt x="2088573" y="4603173"/>
                </a:cubicBezTo>
                <a:cubicBezTo>
                  <a:pt x="2085109" y="4592782"/>
                  <a:pt x="2079630" y="4582857"/>
                  <a:pt x="2078182" y="4572000"/>
                </a:cubicBezTo>
                <a:cubicBezTo>
                  <a:pt x="2072670" y="4530658"/>
                  <a:pt x="2080057" y="4487172"/>
                  <a:pt x="2067791" y="4447309"/>
                </a:cubicBezTo>
                <a:cubicBezTo>
                  <a:pt x="2064570" y="4436840"/>
                  <a:pt x="2047009" y="4440382"/>
                  <a:pt x="2036618" y="4436919"/>
                </a:cubicBezTo>
                <a:cubicBezTo>
                  <a:pt x="2026227" y="4429992"/>
                  <a:pt x="2013247" y="4425889"/>
                  <a:pt x="2005446" y="4416137"/>
                </a:cubicBezTo>
                <a:cubicBezTo>
                  <a:pt x="1998604" y="4407584"/>
                  <a:pt x="1996145" y="4395863"/>
                  <a:pt x="1995055" y="4384964"/>
                </a:cubicBezTo>
                <a:cubicBezTo>
                  <a:pt x="1989186" y="4326273"/>
                  <a:pt x="1997194" y="4265956"/>
                  <a:pt x="1984664" y="4208319"/>
                </a:cubicBezTo>
                <a:cubicBezTo>
                  <a:pt x="1979358" y="4183912"/>
                  <a:pt x="1943100" y="4145973"/>
                  <a:pt x="1943100" y="4145973"/>
                </a:cubicBezTo>
                <a:cubicBezTo>
                  <a:pt x="1946564" y="4128655"/>
                  <a:pt x="1943694" y="4108714"/>
                  <a:pt x="1953491" y="4094019"/>
                </a:cubicBezTo>
                <a:cubicBezTo>
                  <a:pt x="1959567" y="4084906"/>
                  <a:pt x="1974867" y="4088526"/>
                  <a:pt x="1984664" y="4083628"/>
                </a:cubicBezTo>
                <a:cubicBezTo>
                  <a:pt x="1995834" y="4078043"/>
                  <a:pt x="2005446" y="4069773"/>
                  <a:pt x="2015837" y="4062846"/>
                </a:cubicBezTo>
                <a:cubicBezTo>
                  <a:pt x="2019300" y="4052455"/>
                  <a:pt x="2028028" y="4042477"/>
                  <a:pt x="2026227" y="4031673"/>
                </a:cubicBezTo>
                <a:cubicBezTo>
                  <a:pt x="2018264" y="3983893"/>
                  <a:pt x="1966028" y="3994869"/>
                  <a:pt x="1932709" y="3990109"/>
                </a:cubicBezTo>
                <a:cubicBezTo>
                  <a:pt x="1909319" y="3919942"/>
                  <a:pt x="1936307" y="4006304"/>
                  <a:pt x="1911927" y="3896591"/>
                </a:cubicBezTo>
                <a:cubicBezTo>
                  <a:pt x="1909551" y="3885899"/>
                  <a:pt x="1909282" y="3873164"/>
                  <a:pt x="1901537" y="3865419"/>
                </a:cubicBezTo>
                <a:cubicBezTo>
                  <a:pt x="1893792" y="3857674"/>
                  <a:pt x="1880755" y="3858492"/>
                  <a:pt x="1870364" y="3855028"/>
                </a:cubicBezTo>
                <a:cubicBezTo>
                  <a:pt x="1849582" y="3858492"/>
                  <a:pt x="1826862" y="3855997"/>
                  <a:pt x="1808018" y="3865419"/>
                </a:cubicBezTo>
                <a:cubicBezTo>
                  <a:pt x="1775308" y="3881774"/>
                  <a:pt x="1790796" y="3942710"/>
                  <a:pt x="1766455" y="3958937"/>
                </a:cubicBezTo>
                <a:lnTo>
                  <a:pt x="1735282" y="3979719"/>
                </a:lnTo>
                <a:cubicBezTo>
                  <a:pt x="1717964" y="3976255"/>
                  <a:pt x="1699405" y="3976636"/>
                  <a:pt x="1683327" y="3969328"/>
                </a:cubicBezTo>
                <a:cubicBezTo>
                  <a:pt x="1660589" y="3958993"/>
                  <a:pt x="1644677" y="3935662"/>
                  <a:pt x="1620982" y="3927764"/>
                </a:cubicBezTo>
                <a:lnTo>
                  <a:pt x="1589809" y="3917373"/>
                </a:lnTo>
                <a:cubicBezTo>
                  <a:pt x="1578726" y="3933998"/>
                  <a:pt x="1562792" y="3966557"/>
                  <a:pt x="1537855" y="3969328"/>
                </a:cubicBezTo>
                <a:cubicBezTo>
                  <a:pt x="1516915" y="3971655"/>
                  <a:pt x="1496462" y="3961143"/>
                  <a:pt x="1475509" y="3958937"/>
                </a:cubicBezTo>
                <a:cubicBezTo>
                  <a:pt x="1430597" y="3954209"/>
                  <a:pt x="1385454" y="3952010"/>
                  <a:pt x="1340427" y="3948546"/>
                </a:cubicBezTo>
                <a:cubicBezTo>
                  <a:pt x="1330036" y="3945082"/>
                  <a:pt x="1317808" y="3944997"/>
                  <a:pt x="1309255" y="3938155"/>
                </a:cubicBezTo>
                <a:cubicBezTo>
                  <a:pt x="1299503" y="3930353"/>
                  <a:pt x="1296468" y="3916576"/>
                  <a:pt x="1288473" y="3906982"/>
                </a:cubicBezTo>
                <a:cubicBezTo>
                  <a:pt x="1258536" y="3871057"/>
                  <a:pt x="1264547" y="3878225"/>
                  <a:pt x="1226127" y="3865419"/>
                </a:cubicBezTo>
                <a:cubicBezTo>
                  <a:pt x="1188027" y="3868882"/>
                  <a:pt x="1149700" y="3870399"/>
                  <a:pt x="1111827" y="3875809"/>
                </a:cubicBezTo>
                <a:cubicBezTo>
                  <a:pt x="1100984" y="3877358"/>
                  <a:pt x="1091523" y="3884841"/>
                  <a:pt x="1080655" y="3886200"/>
                </a:cubicBezTo>
                <a:cubicBezTo>
                  <a:pt x="1035843" y="3891802"/>
                  <a:pt x="990600" y="3893127"/>
                  <a:pt x="945573" y="3896591"/>
                </a:cubicBezTo>
                <a:cubicBezTo>
                  <a:pt x="840895" y="3870422"/>
                  <a:pt x="971349" y="3916970"/>
                  <a:pt x="893618" y="3761509"/>
                </a:cubicBezTo>
                <a:cubicBezTo>
                  <a:pt x="883821" y="3741916"/>
                  <a:pt x="852055" y="3747655"/>
                  <a:pt x="831273" y="3740728"/>
                </a:cubicBezTo>
                <a:lnTo>
                  <a:pt x="800100" y="3730337"/>
                </a:lnTo>
                <a:cubicBezTo>
                  <a:pt x="791900" y="3705738"/>
                  <a:pt x="775022" y="3672287"/>
                  <a:pt x="800100" y="3647209"/>
                </a:cubicBezTo>
                <a:cubicBezTo>
                  <a:pt x="815590" y="3631719"/>
                  <a:pt x="841664" y="3633355"/>
                  <a:pt x="862446" y="3626428"/>
                </a:cubicBezTo>
                <a:lnTo>
                  <a:pt x="893618" y="3616037"/>
                </a:lnTo>
                <a:lnTo>
                  <a:pt x="924791" y="3605646"/>
                </a:lnTo>
                <a:cubicBezTo>
                  <a:pt x="971959" y="3534894"/>
                  <a:pt x="999887" y="3506457"/>
                  <a:pt x="935182" y="3377046"/>
                </a:cubicBezTo>
                <a:cubicBezTo>
                  <a:pt x="921155" y="3348993"/>
                  <a:pt x="872837" y="3370119"/>
                  <a:pt x="841664" y="3366655"/>
                </a:cubicBezTo>
                <a:cubicBezTo>
                  <a:pt x="834737" y="3356264"/>
                  <a:pt x="833169" y="3337716"/>
                  <a:pt x="820882" y="3335482"/>
                </a:cubicBezTo>
                <a:cubicBezTo>
                  <a:pt x="540699" y="3284539"/>
                  <a:pt x="681558" y="3370754"/>
                  <a:pt x="581891" y="3304309"/>
                </a:cubicBezTo>
                <a:cubicBezTo>
                  <a:pt x="574964" y="3293918"/>
                  <a:pt x="566694" y="3284307"/>
                  <a:pt x="561109" y="3273137"/>
                </a:cubicBezTo>
                <a:cubicBezTo>
                  <a:pt x="518082" y="3187084"/>
                  <a:pt x="589501" y="3300142"/>
                  <a:pt x="529937" y="3210791"/>
                </a:cubicBezTo>
                <a:cubicBezTo>
                  <a:pt x="488373" y="3214255"/>
                  <a:pt x="439538" y="3197442"/>
                  <a:pt x="405246" y="3221182"/>
                </a:cubicBezTo>
                <a:cubicBezTo>
                  <a:pt x="274314" y="3311827"/>
                  <a:pt x="525557" y="3322979"/>
                  <a:pt x="322118" y="3293919"/>
                </a:cubicBezTo>
                <a:cubicBezTo>
                  <a:pt x="311727" y="3283528"/>
                  <a:pt x="299097" y="3274973"/>
                  <a:pt x="290946" y="3262746"/>
                </a:cubicBezTo>
                <a:cubicBezTo>
                  <a:pt x="284870" y="3253632"/>
                  <a:pt x="287397" y="3240126"/>
                  <a:pt x="280555" y="3231573"/>
                </a:cubicBezTo>
                <a:cubicBezTo>
                  <a:pt x="262615" y="3209148"/>
                  <a:pt x="232777" y="3206640"/>
                  <a:pt x="207818" y="3200400"/>
                </a:cubicBezTo>
                <a:cubicBezTo>
                  <a:pt x="197427" y="3193473"/>
                  <a:pt x="187816" y="3185204"/>
                  <a:pt x="176646" y="3179619"/>
                </a:cubicBezTo>
                <a:cubicBezTo>
                  <a:pt x="134479" y="3158536"/>
                  <a:pt x="86827" y="3141243"/>
                  <a:pt x="41564" y="3127664"/>
                </a:cubicBezTo>
                <a:cubicBezTo>
                  <a:pt x="27885" y="3123560"/>
                  <a:pt x="13855" y="3120737"/>
                  <a:pt x="0" y="3117273"/>
                </a:cubicBezTo>
                <a:cubicBezTo>
                  <a:pt x="18074" y="3114691"/>
                  <a:pt x="78796" y="3110442"/>
                  <a:pt x="103909" y="3096491"/>
                </a:cubicBezTo>
                <a:cubicBezTo>
                  <a:pt x="125743" y="3084361"/>
                  <a:pt x="166255" y="3054928"/>
                  <a:pt x="166255" y="3054928"/>
                </a:cubicBezTo>
                <a:cubicBezTo>
                  <a:pt x="162791" y="3027219"/>
                  <a:pt x="166235" y="2997728"/>
                  <a:pt x="155864" y="2971800"/>
                </a:cubicBezTo>
                <a:cubicBezTo>
                  <a:pt x="145428" y="2945711"/>
                  <a:pt x="72450" y="2942312"/>
                  <a:pt x="62346" y="2940628"/>
                </a:cubicBezTo>
                <a:cubicBezTo>
                  <a:pt x="65810" y="2912919"/>
                  <a:pt x="48616" y="2871571"/>
                  <a:pt x="72737" y="2857500"/>
                </a:cubicBezTo>
                <a:cubicBezTo>
                  <a:pt x="150292" y="2812259"/>
                  <a:pt x="171260" y="2865198"/>
                  <a:pt x="218209" y="2888673"/>
                </a:cubicBezTo>
                <a:cubicBezTo>
                  <a:pt x="304254" y="2931696"/>
                  <a:pt x="191213" y="2860285"/>
                  <a:pt x="280555" y="2919846"/>
                </a:cubicBezTo>
                <a:cubicBezTo>
                  <a:pt x="311728" y="2916382"/>
                  <a:pt x="343135" y="2914611"/>
                  <a:pt x="374073" y="2909455"/>
                </a:cubicBezTo>
                <a:cubicBezTo>
                  <a:pt x="384877" y="2907654"/>
                  <a:pt x="397501" y="2906809"/>
                  <a:pt x="405246" y="2899064"/>
                </a:cubicBezTo>
                <a:cubicBezTo>
                  <a:pt x="412991" y="2891319"/>
                  <a:pt x="412173" y="2878282"/>
                  <a:pt x="415637" y="2867891"/>
                </a:cubicBezTo>
                <a:cubicBezTo>
                  <a:pt x="417982" y="2853823"/>
                  <a:pt x="427962" y="2783712"/>
                  <a:pt x="436418" y="2763982"/>
                </a:cubicBezTo>
                <a:cubicBezTo>
                  <a:pt x="450077" y="2732111"/>
                  <a:pt x="466342" y="2728074"/>
                  <a:pt x="488373" y="2701637"/>
                </a:cubicBezTo>
                <a:cubicBezTo>
                  <a:pt x="496368" y="2692043"/>
                  <a:pt x="497743" y="2675536"/>
                  <a:pt x="509155" y="2670464"/>
                </a:cubicBezTo>
                <a:cubicBezTo>
                  <a:pt x="531536" y="2660517"/>
                  <a:pt x="557646" y="2663537"/>
                  <a:pt x="581891" y="2660073"/>
                </a:cubicBezTo>
                <a:cubicBezTo>
                  <a:pt x="602673" y="2653146"/>
                  <a:pt x="622629" y="2642892"/>
                  <a:pt x="644237" y="2639291"/>
                </a:cubicBezTo>
                <a:cubicBezTo>
                  <a:pt x="747722" y="2622043"/>
                  <a:pt x="685586" y="2630650"/>
                  <a:pt x="831273" y="2618509"/>
                </a:cubicBezTo>
                <a:cubicBezTo>
                  <a:pt x="904009" y="2594264"/>
                  <a:pt x="886691" y="2618510"/>
                  <a:pt x="904009" y="2566555"/>
                </a:cubicBezTo>
                <a:cubicBezTo>
                  <a:pt x="907473" y="2493819"/>
                  <a:pt x="902429" y="2420174"/>
                  <a:pt x="914400" y="2348346"/>
                </a:cubicBezTo>
                <a:cubicBezTo>
                  <a:pt x="916816" y="2333851"/>
                  <a:pt x="936551" y="2328773"/>
                  <a:pt x="945573" y="2317173"/>
                </a:cubicBezTo>
                <a:cubicBezTo>
                  <a:pt x="960907" y="2297458"/>
                  <a:pt x="987137" y="2254828"/>
                  <a:pt x="987137" y="2254828"/>
                </a:cubicBezTo>
                <a:cubicBezTo>
                  <a:pt x="990600" y="2244437"/>
                  <a:pt x="992629" y="2233452"/>
                  <a:pt x="997527" y="2223655"/>
                </a:cubicBezTo>
                <a:cubicBezTo>
                  <a:pt x="1003112" y="2212485"/>
                  <a:pt x="1016256" y="2204801"/>
                  <a:pt x="1018309" y="2192482"/>
                </a:cubicBezTo>
                <a:cubicBezTo>
                  <a:pt x="1018995" y="2188367"/>
                  <a:pt x="1026668" y="2005294"/>
                  <a:pt x="1039091" y="1963882"/>
                </a:cubicBezTo>
                <a:cubicBezTo>
                  <a:pt x="1042680" y="1951920"/>
                  <a:pt x="1052946" y="1943100"/>
                  <a:pt x="1059873" y="1932709"/>
                </a:cubicBezTo>
                <a:cubicBezTo>
                  <a:pt x="1062319" y="1922926"/>
                  <a:pt x="1073879" y="1872169"/>
                  <a:pt x="1080655" y="1859973"/>
                </a:cubicBezTo>
                <a:cubicBezTo>
                  <a:pt x="1092785" y="1838140"/>
                  <a:pt x="1101436" y="1811482"/>
                  <a:pt x="1122218" y="1797628"/>
                </a:cubicBezTo>
                <a:lnTo>
                  <a:pt x="1153391" y="1776846"/>
                </a:lnTo>
                <a:cubicBezTo>
                  <a:pt x="1199251" y="1708056"/>
                  <a:pt x="1205345" y="1690255"/>
                  <a:pt x="1226127" y="1683328"/>
                </a:cubicBezTo>
                <a:close/>
              </a:path>
            </a:pathLst>
          </a:cu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1EB"/>
              </a:clrFrom>
              <a:clrTo>
                <a:srgbClr val="EFF1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627534"/>
            <a:ext cx="1008112" cy="108012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7534"/>
            <a:ext cx="100811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923927" y="4128319"/>
            <a:ext cx="50834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 для граждан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403734"/>
            <a:ext cx="705678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   бюджета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  муниципального   района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 области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  2023  год  и 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плановый  период 2024  и  2025  годов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врон 52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04541" y="-20538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000" dirty="0">
                <a:solidFill>
                  <a:srgbClr val="000000"/>
                </a:solidFill>
                <a:latin typeface="Yanonne Kaffeesatz Regular"/>
              </a:rPr>
              <a:t>10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5615" y="161207"/>
            <a:ext cx="666602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ПРОГНОЗ ДОХОДОВ НА 2023-2025 ГОДЫ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8520" y="20202"/>
            <a:ext cx="1156860" cy="11930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280143" y="885076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руб</a:t>
            </a:r>
            <a:r>
              <a:rPr lang="ru-RU" sz="1400" b="1" dirty="0">
                <a:latin typeface="Bahnschrift SemiBold" panose="020B0502040204020203" pitchFamily="34" charset="0"/>
              </a:rPr>
              <a:t>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C62ED2E-207A-8415-BBA9-96EAC18D2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6126"/>
              </p:ext>
            </p:extLst>
          </p:nvPr>
        </p:nvGraphicFramePr>
        <p:xfrm>
          <a:off x="1" y="1164378"/>
          <a:ext cx="9144001" cy="3197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2807">
                  <a:extLst>
                    <a:ext uri="{9D8B030D-6E8A-4147-A177-3AD203B41FA5}">
                      <a16:colId xmlns:a16="http://schemas.microsoft.com/office/drawing/2014/main" val="622628888"/>
                    </a:ext>
                  </a:extLst>
                </a:gridCol>
                <a:gridCol w="1016733">
                  <a:extLst>
                    <a:ext uri="{9D8B030D-6E8A-4147-A177-3AD203B41FA5}">
                      <a16:colId xmlns:a16="http://schemas.microsoft.com/office/drawing/2014/main" val="759356720"/>
                    </a:ext>
                  </a:extLst>
                </a:gridCol>
                <a:gridCol w="1311914">
                  <a:extLst>
                    <a:ext uri="{9D8B030D-6E8A-4147-A177-3AD203B41FA5}">
                      <a16:colId xmlns:a16="http://schemas.microsoft.com/office/drawing/2014/main" val="2933897373"/>
                    </a:ext>
                  </a:extLst>
                </a:gridCol>
                <a:gridCol w="961367">
                  <a:extLst>
                    <a:ext uri="{9D8B030D-6E8A-4147-A177-3AD203B41FA5}">
                      <a16:colId xmlns:a16="http://schemas.microsoft.com/office/drawing/2014/main" val="1660497274"/>
                    </a:ext>
                  </a:extLst>
                </a:gridCol>
                <a:gridCol w="1102500">
                  <a:extLst>
                    <a:ext uri="{9D8B030D-6E8A-4147-A177-3AD203B41FA5}">
                      <a16:colId xmlns:a16="http://schemas.microsoft.com/office/drawing/2014/main" val="2013569389"/>
                    </a:ext>
                  </a:extLst>
                </a:gridCol>
                <a:gridCol w="1248680">
                  <a:extLst>
                    <a:ext uri="{9D8B030D-6E8A-4147-A177-3AD203B41FA5}">
                      <a16:colId xmlns:a16="http://schemas.microsoft.com/office/drawing/2014/main" val="2368088439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Факт 2021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254929"/>
                  </a:ext>
                </a:extLst>
              </a:tr>
              <a:tr h="37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9580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3 189,2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18 192,8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1 934,6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1 929,6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1 924,6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70941754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-41,2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36020851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2 552 277,9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2 697 010,2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2 594 648,4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2 161 207,9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2 061 072,5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18419097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415 081,4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493 495,8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542 845,4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100 223,2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89 233,5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909135542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245 996,0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226 519,4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4559278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1 879 516,4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1 984 933,0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2 050 948,8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2 060 130,5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1 970 984,8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9389195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15 174,6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16 815,9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854,2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854,2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854,2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530879832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возврата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1 420,6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5 232,8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616704575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Возврат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-4 911,1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-29 986,7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4169782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28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0607" y="0"/>
            <a:ext cx="4355976" cy="5143500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95736" y="547613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889733"/>
            <a:ext cx="0" cy="3672408"/>
          </a:xfrm>
          <a:prstGeom prst="line">
            <a:avLst/>
          </a:prstGeom>
          <a:ln w="571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врон 8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058101" y="-33802"/>
            <a:ext cx="97168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11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3140" y="1727267"/>
            <a:ext cx="37444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Расходы районного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муниципального района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10344" y="13395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врон 3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93243" y="21285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/>
          <p:cNvSpPr txBox="1"/>
          <p:nvPr/>
        </p:nvSpPr>
        <p:spPr>
          <a:xfrm>
            <a:off x="8100392" y="-36158"/>
            <a:ext cx="97533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12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57685" y="1129738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59632" y="161207"/>
            <a:ext cx="644637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РАСХОДЫ РАЙОННОГО БЮДЖЕТА КИРОВСКОГО МУНИЦИПАЛЬНОГО РАЙОНА ЛЕН.ОБЛ.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5234757" y="25989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059832" y="1963417"/>
            <a:ext cx="871605" cy="53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АИП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59971" y="1924397"/>
            <a:ext cx="2197989" cy="647353"/>
          </a:xfrm>
          <a:prstGeom prst="rect">
            <a:avLst/>
          </a:prstGeom>
          <a:pattFill prst="ltUp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Всего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3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868 064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,7</a:t>
            </a:r>
          </a:p>
        </p:txBody>
      </p:sp>
      <p:sp>
        <p:nvSpPr>
          <p:cNvPr id="40" name="Стрелка влево 39"/>
          <p:cNvSpPr/>
          <p:nvPr/>
        </p:nvSpPr>
        <p:spPr>
          <a:xfrm>
            <a:off x="3914947" y="2026276"/>
            <a:ext cx="508154" cy="439057"/>
          </a:xfrm>
          <a:prstGeom prst="leftArrow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 flipH="1">
            <a:off x="6697385" y="2028544"/>
            <a:ext cx="508154" cy="439057"/>
          </a:xfrm>
          <a:prstGeom prst="leftArrow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лево 48"/>
          <p:cNvSpPr/>
          <p:nvPr/>
        </p:nvSpPr>
        <p:spPr>
          <a:xfrm rot="19177358">
            <a:off x="4454335" y="2639144"/>
            <a:ext cx="508154" cy="439057"/>
          </a:xfrm>
          <a:prstGeom prst="leftArrow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 rot="2422642" flipH="1">
            <a:off x="6192969" y="2639740"/>
            <a:ext cx="508154" cy="439057"/>
          </a:xfrm>
          <a:prstGeom prst="leftArrow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207325" y="1944759"/>
            <a:ext cx="82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ИМТ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32804" y="2991625"/>
            <a:ext cx="1537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Дорожный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фонд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7778" y="24487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34 163,8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89536" y="386789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2 304,0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85317" y="390404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8 293,8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63061" y="24487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115 056,0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579783" y="3009829"/>
            <a:ext cx="2589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Реализация указов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Президента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768" y="1137518"/>
            <a:ext cx="2357422" cy="4005982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73" y="2245804"/>
            <a:ext cx="2346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Всего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868 064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,7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36512" y="-40397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4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16200000">
            <a:off x="6771063" y="2066455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Национальный проект</a:t>
            </a:r>
          </a:p>
          <a:p>
            <a:r>
              <a:rPr lang="ru-RU" dirty="0">
                <a:latin typeface="Arial Narrow" panose="020B0606020202030204" pitchFamily="34" charset="0"/>
              </a:rPr>
              <a:t>Проектная часть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Диаграмма 13"/>
              <p:cNvGraphicFramePr/>
              <p:nvPr/>
            </p:nvGraphicFramePr>
            <p:xfrm>
              <a:off x="1079676" y="2034629"/>
              <a:ext cx="5166320" cy="30574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4" name="Диаграмма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9676" y="2034629"/>
                <a:ext cx="5166320" cy="3057401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Прямоугольник 3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врон 3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56453" y="1463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/>
          <p:cNvSpPr txBox="1"/>
          <p:nvPr/>
        </p:nvSpPr>
        <p:spPr>
          <a:xfrm>
            <a:off x="8043751" y="-57050"/>
            <a:ext cx="97533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13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57685" y="1129738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тыс. руб.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9676" y="161207"/>
            <a:ext cx="686655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РАСХОДЫ РАЙОННОГО БЮДЖЕТА НА РЕАЛИЗАЦИЮ МУНИЦИПАЛЬНЫХ ПРОГРАММ НА 2023 ГОД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78186" y="3363838"/>
            <a:ext cx="176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 SemiBold" panose="020B0502040204020203" pitchFamily="34" charset="0"/>
              </a:rPr>
              <a:t>3 357 368,5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44557" y="-42598"/>
            <a:ext cx="1156860" cy="1193012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3666464" y="2106957"/>
            <a:ext cx="103037" cy="726778"/>
          </a:xfrm>
          <a:custGeom>
            <a:avLst/>
            <a:gdLst>
              <a:gd name="connsiteX0" fmla="*/ 0 w 88232"/>
              <a:gd name="connsiteY0" fmla="*/ 0 h 721894"/>
              <a:gd name="connsiteX1" fmla="*/ 0 w 88232"/>
              <a:gd name="connsiteY1" fmla="*/ 717884 h 721894"/>
              <a:gd name="connsiteX2" fmla="*/ 52137 w 88232"/>
              <a:gd name="connsiteY2" fmla="*/ 721894 h 721894"/>
              <a:gd name="connsiteX3" fmla="*/ 88232 w 88232"/>
              <a:gd name="connsiteY3" fmla="*/ 8021 h 721894"/>
              <a:gd name="connsiteX4" fmla="*/ 0 w 88232"/>
              <a:gd name="connsiteY4" fmla="*/ 0 h 72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32" h="721894">
                <a:moveTo>
                  <a:pt x="0" y="0"/>
                </a:moveTo>
                <a:lnTo>
                  <a:pt x="0" y="717884"/>
                </a:lnTo>
                <a:lnTo>
                  <a:pt x="52137" y="721894"/>
                </a:lnTo>
                <a:lnTo>
                  <a:pt x="88232" y="8021"/>
                </a:lnTo>
                <a:lnTo>
                  <a:pt x="0" y="0"/>
                </a:lnTo>
                <a:close/>
              </a:path>
            </a:pathLst>
          </a:custGeom>
          <a:solidFill>
            <a:srgbClr val="F6EEE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6362770" y="3575291"/>
            <a:ext cx="199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Процессная</a:t>
            </a:r>
            <a:r>
              <a:rPr lang="ru-RU" dirty="0"/>
              <a:t> часть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1019" y="3175175"/>
            <a:ext cx="134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Процессная</a:t>
            </a:r>
          </a:p>
          <a:p>
            <a:r>
              <a:rPr lang="ru-RU" dirty="0">
                <a:latin typeface="Arial Narrow" panose="020B0606020202030204" pitchFamily="34" charset="0"/>
              </a:rPr>
              <a:t>часть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3299" y="1145169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Национальные проекты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396" y="378148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3 256 799,3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7744" y="174691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100 394,1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7822" y="164410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175,1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75322" y="2480327"/>
            <a:ext cx="1268743" cy="1331735"/>
          </a:xfrm>
          <a:prstGeom prst="rect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75323" y="2695953"/>
            <a:ext cx="1268743" cy="2180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280233" y="2712384"/>
            <a:ext cx="446501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375185" y="2387084"/>
            <a:ext cx="6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 SemiBold" panose="020B0502040204020203" pitchFamily="34" charset="0"/>
              </a:rPr>
              <a:t>3,0%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48350" y="3610638"/>
            <a:ext cx="142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 SemiBold" panose="020B0502040204020203" pitchFamily="34" charset="0"/>
              </a:rPr>
              <a:t>97,0%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0152" y="3609854"/>
            <a:ext cx="143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 SemiBold" panose="020B0502040204020203" pitchFamily="34" charset="0"/>
              </a:rPr>
              <a:t>3 256 799,3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65430" y="2392908"/>
            <a:ext cx="129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 SemiBold" panose="020B0502040204020203" pitchFamily="34" charset="0"/>
              </a:rPr>
              <a:t>100 394,1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78811" y="119150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Проектная</a:t>
            </a:r>
          </a:p>
          <a:p>
            <a:r>
              <a:rPr lang="ru-RU" dirty="0">
                <a:latin typeface="Arial Narrow" panose="020B0606020202030204" pitchFamily="34" charset="0"/>
              </a:rPr>
              <a:t>часть</a:t>
            </a:r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 rot="5400000" flipH="1" flipV="1">
            <a:off x="3489642" y="1718271"/>
            <a:ext cx="834031" cy="4268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rot="16200000" flipV="1">
            <a:off x="3162947" y="1637556"/>
            <a:ext cx="390528" cy="6092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56FFD0-16AD-96F3-EF26-B4E3CDBE6EFE}"/>
              </a:ext>
            </a:extLst>
          </p:cNvPr>
          <p:cNvSpPr/>
          <p:nvPr/>
        </p:nvSpPr>
        <p:spPr>
          <a:xfrm>
            <a:off x="5975498" y="2264303"/>
            <a:ext cx="1268567" cy="209539"/>
          </a:xfrm>
          <a:prstGeom prst="rect">
            <a:avLst/>
          </a:prstGeom>
          <a:solidFill>
            <a:srgbClr val="C3E6FA"/>
          </a:solidFill>
          <a:ln>
            <a:solidFill>
              <a:srgbClr val="C3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       175,1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D6DA61F6-3353-6A55-BE18-78DE2777E344}"/>
              </a:ext>
            </a:extLst>
          </p:cNvPr>
          <p:cNvSpPr/>
          <p:nvPr/>
        </p:nvSpPr>
        <p:spPr>
          <a:xfrm>
            <a:off x="8268608" y="2324765"/>
            <a:ext cx="91490" cy="4316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0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57422" y="3430986"/>
            <a:ext cx="285752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357422" y="3428557"/>
            <a:ext cx="254746" cy="223790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3085940"/>
            <a:ext cx="357190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40894"/>
            <a:ext cx="785818" cy="214314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357422" y="3087082"/>
            <a:ext cx="320094" cy="211546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395848"/>
            <a:ext cx="1571636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49702" y="2386490"/>
            <a:ext cx="1098855" cy="221050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770066"/>
            <a:ext cx="3071834" cy="189296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400002"/>
            <a:ext cx="6572296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5EEE9"/>
                </a:solidFill>
              </a:rPr>
              <a:t>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349702" y="1393207"/>
            <a:ext cx="6205237" cy="225933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68" y="1137518"/>
            <a:ext cx="2357422" cy="4005982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8058" y="1700984"/>
            <a:ext cx="140508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Культура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41943" y="1096180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3776032"/>
            <a:ext cx="142876" cy="214314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4121078"/>
            <a:ext cx="71438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4466124"/>
            <a:ext cx="71438" cy="214314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4811168"/>
            <a:ext cx="71438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2091017"/>
            <a:ext cx="1928826" cy="211237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88058" y="1361903"/>
            <a:ext cx="140508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Образование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0" y="2332779"/>
            <a:ext cx="21416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Комплексное развитие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19" y="2037427"/>
            <a:ext cx="23574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Финансы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4972" y="4052758"/>
            <a:ext cx="157816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Малый</a:t>
            </a:r>
            <a:r>
              <a:rPr lang="ru-RU" dirty="0"/>
              <a:t>  </a:t>
            </a:r>
            <a:r>
              <a:rPr lang="ru-RU" dirty="0">
                <a:latin typeface="Arial Narrow" panose="020B0606020202030204" pitchFamily="34" charset="0"/>
              </a:rPr>
              <a:t>бизнес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0934" y="3702367"/>
            <a:ext cx="126220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Реклама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115" y="4420032"/>
            <a:ext cx="21070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Энергоэффективность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77516" y="1363056"/>
            <a:ext cx="1233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ru-RU" sz="1200" dirty="0">
                <a:latin typeface="Arial Narrow" panose="020B0606020202030204" pitchFamily="34" charset="0"/>
              </a:rPr>
              <a:t>2 503 176,9      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7515" y="1704708"/>
            <a:ext cx="160987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228 516,8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77515" y="2375149"/>
            <a:ext cx="158254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94 667</a:t>
            </a:r>
            <a:r>
              <a:rPr lang="ru-RU" sz="1200" dirty="0">
                <a:latin typeface="Arial Narrow" panose="020B0606020202030204" pitchFamily="34" charset="0"/>
                <a:sym typeface="Wingdings"/>
              </a:rPr>
              <a:t>,0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7515" y="2012540"/>
            <a:ext cx="139555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  <a:sym typeface="Wingdings"/>
              </a:rPr>
              <a:t>231 082,4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8352" y="2716834"/>
            <a:ext cx="108478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Дороги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93084" y="2693253"/>
            <a:ext cx="99910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94 617,4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96" y="3057036"/>
            <a:ext cx="233374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Спорт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2798" y="3054355"/>
            <a:ext cx="209924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85 741,2 / 69,1 85 810,3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932" y="3408109"/>
            <a:ext cx="193820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Сельское</a:t>
            </a:r>
            <a:r>
              <a:rPr lang="ru-RU" sz="1400" b="1" dirty="0">
                <a:latin typeface="Bahnschrift SemiBold" panose="020B0502040204020203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хозяйство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77516" y="4448131"/>
            <a:ext cx="77736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1 558,1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43174" y="3730433"/>
            <a:ext cx="89089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2 503,2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19716" y="2036335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Arial Narrow" panose="020B0606020202030204" pitchFamily="34" charset="0"/>
                <a:sym typeface="Wingdings"/>
              </a:rPr>
              <a:t>3 357 368,5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983172" y="264375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Arial Narrow" panose="020B0606020202030204" pitchFamily="34" charset="0"/>
                <a:sym typeface="Wingdings"/>
              </a:rPr>
              <a:t>86,8%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10663" y="1852911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sym typeface="Wingdings"/>
              </a:rPr>
              <a:t>ВСЕГО: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06338" y="246698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Удельный вес</a:t>
            </a: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14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53479" y="1424611"/>
            <a:ext cx="428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97,7%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51074" y="2349074"/>
            <a:ext cx="515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30%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255992" y="4273054"/>
            <a:ext cx="281427" cy="265410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>
              <a:solidFill>
                <a:srgbClr val="F5EEE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8993" y="4173719"/>
            <a:ext cx="1949220" cy="46166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Проектная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часть</a:t>
            </a:r>
            <a:endParaRPr lang="ru-RU" sz="1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99591" y="161207"/>
            <a:ext cx="707371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РАСХОДЫ НА РЕАЛИЗАЦИЮ МУНИЦИПАЛЬНЫХ ПРОГРАММ В 2023 ГОДУ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4972" y="4734924"/>
            <a:ext cx="157816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Безопасность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997833" y="3192855"/>
            <a:ext cx="2667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Муниципальная программа</a:t>
            </a:r>
          </a:p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в расходах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001328" y="3579862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Arial Narrow" panose="020B0606020202030204" pitchFamily="34" charset="0"/>
                <a:sym typeface="Wingdings"/>
              </a:rPr>
              <a:t>2023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77923" y="-96832"/>
            <a:ext cx="1156860" cy="1193012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5255992" y="4709341"/>
            <a:ext cx="281427" cy="265410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5108993" y="4624031"/>
            <a:ext cx="1949220" cy="46166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Процессная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часть</a:t>
            </a:r>
            <a:endParaRPr lang="ru-RU" sz="1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98913" y="1339385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2,3%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12360" y="1586196"/>
            <a:ext cx="1467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ru-RU" sz="1200" dirty="0">
                <a:latin typeface="Arial Narrow" panose="020B0606020202030204" pitchFamily="34" charset="0"/>
              </a:rPr>
              <a:t>58 014,3 2 561 191,2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08830" y="2371662"/>
            <a:ext cx="140016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41 661,8 136 328,8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359675" y="2355656"/>
            <a:ext cx="354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69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358760" y="4119231"/>
            <a:ext cx="45719" cy="224245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896742" y="4134554"/>
            <a:ext cx="202905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2 304,5/120,1 2 424,6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2349702" y="4820387"/>
            <a:ext cx="45719" cy="211237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3047932" y="4742788"/>
            <a:ext cx="1740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1 107,8/651,2 1 758,9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72561" y="2101046"/>
            <a:ext cx="42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59676" y="1775765"/>
            <a:ext cx="433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1068" y="2766868"/>
            <a:ext cx="42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77244" y="3381916"/>
            <a:ext cx="184788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11 524,0/ 52,8 11 576,8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372545" y="3775467"/>
            <a:ext cx="40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44033" y="3087082"/>
            <a:ext cx="589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99,9/0,1</a:t>
            </a:r>
            <a:r>
              <a:rPr lang="ru-RU" sz="800" dirty="0">
                <a:latin typeface="Arial Narrow" panose="020B0606020202030204" pitchFamily="34" charset="0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378564" y="3472140"/>
            <a:ext cx="589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99,5/0,5%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377001" y="4145091"/>
            <a:ext cx="742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95,0/5,0%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374802" y="4478908"/>
            <a:ext cx="40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353479" y="4810038"/>
            <a:ext cx="73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63,0/37,0 %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1280139" y="2013402"/>
            <a:ext cx="1563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Областной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41943" y="1096180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15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50768" y="161207"/>
            <a:ext cx="653522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ПОВЫШЕНИЕ ФИНАНСОВОЙ УСТОЙЧИВОСТИ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91680" y="1419622"/>
            <a:ext cx="5787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Выравнивание бюджетной обеспеченности МО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470893" y="1995686"/>
            <a:ext cx="2197989" cy="647353"/>
          </a:xfrm>
          <a:prstGeom prst="rect">
            <a:avLst/>
          </a:prstGeom>
          <a:pattFill prst="ltUp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275 410,0</a:t>
            </a:r>
          </a:p>
        </p:txBody>
      </p:sp>
      <p:sp>
        <p:nvSpPr>
          <p:cNvPr id="71" name="Стрелка влево 70"/>
          <p:cNvSpPr/>
          <p:nvPr/>
        </p:nvSpPr>
        <p:spPr>
          <a:xfrm>
            <a:off x="2925869" y="2097565"/>
            <a:ext cx="508154" cy="439057"/>
          </a:xfrm>
          <a:prstGeom prst="leftArrow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лево 98"/>
          <p:cNvSpPr/>
          <p:nvPr/>
        </p:nvSpPr>
        <p:spPr>
          <a:xfrm flipH="1">
            <a:off x="5708307" y="2099833"/>
            <a:ext cx="508154" cy="439057"/>
          </a:xfrm>
          <a:prstGeom prst="leftArrow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лево 99"/>
          <p:cNvSpPr/>
          <p:nvPr/>
        </p:nvSpPr>
        <p:spPr>
          <a:xfrm rot="19177358">
            <a:off x="3465257" y="2710433"/>
            <a:ext cx="508154" cy="439057"/>
          </a:xfrm>
          <a:prstGeom prst="leftArrow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лево 100"/>
          <p:cNvSpPr/>
          <p:nvPr/>
        </p:nvSpPr>
        <p:spPr>
          <a:xfrm rot="2422642" flipH="1">
            <a:off x="5203891" y="2711029"/>
            <a:ext cx="508154" cy="439057"/>
          </a:xfrm>
          <a:prstGeom prst="leftArrow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252292" y="2005190"/>
            <a:ext cx="1402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Местный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3148619" y="3150892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48-03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03648" y="281567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143 953,3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924699" y="35639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57 528,4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75446" y="375747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53 000,0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374733" y="280591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16 400,1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29307" y="3127011"/>
            <a:ext cx="1739580" cy="667744"/>
            <a:chOff x="5408659" y="3128953"/>
            <a:chExt cx="1739580" cy="667744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5408659" y="3128953"/>
              <a:ext cx="17395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Финансовая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677963" y="3335032"/>
              <a:ext cx="1200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помощь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0" y="2540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41943" y="1096180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16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24182" y="161207"/>
            <a:ext cx="664416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ДОРОЖНЫЙ ФОНД БЮДЖЕТА КИРОВСКОГО РАЙОНА ЛЕНИНГРАДСКОЙ ОБЛАСТИ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61532" y="1412858"/>
            <a:ext cx="432048" cy="2368908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5EEE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09382" y="3487814"/>
            <a:ext cx="432048" cy="288031"/>
          </a:xfrm>
          <a:prstGeom prst="rect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93396" y="3385528"/>
            <a:ext cx="432048" cy="357913"/>
          </a:xfrm>
          <a:prstGeom prst="rect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99869" y="3396344"/>
            <a:ext cx="432048" cy="357913"/>
          </a:xfrm>
          <a:prstGeom prst="rect">
            <a:avLst/>
          </a:prstGeom>
          <a:solidFill>
            <a:srgbClr val="D6B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76918" y="2879346"/>
            <a:ext cx="432048" cy="864096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5EEE9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17195" y="2890161"/>
            <a:ext cx="432048" cy="864096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5EEE9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960045" y="3743442"/>
            <a:ext cx="5581898" cy="7466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15667" y="378176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33168" y="376791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2024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99869" y="374344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2025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174290" y="4410046"/>
            <a:ext cx="1533260" cy="400110"/>
            <a:chOff x="213859" y="4219963"/>
            <a:chExt cx="1557981" cy="535245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13859" y="4326973"/>
              <a:ext cx="432048" cy="288031"/>
            </a:xfrm>
            <a:prstGeom prst="rect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srgbClr val="F5EEE9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7704" y="4219963"/>
              <a:ext cx="1224136" cy="53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Расходы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45753" y="4410046"/>
            <a:ext cx="1496435" cy="400110"/>
            <a:chOff x="2733925" y="4202977"/>
            <a:chExt cx="1520563" cy="53524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733925" y="4326973"/>
              <a:ext cx="432048" cy="288031"/>
            </a:xfrm>
            <a:prstGeom prst="rect">
              <a:avLst/>
            </a:prstGeom>
            <a:solidFill>
              <a:srgbClr val="D6B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30352" y="4202977"/>
              <a:ext cx="1224136" cy="53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Доходы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880577" y="311133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2 304,0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25398" y="29112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2 396,1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33556" y="295717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2 491,9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01262" y="108145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16 410,6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9420" y="247363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6 010,6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4210" y="24930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6 010,6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32677" y="-111556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5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128755"/>
            <a:ext cx="9144000" cy="1189899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7643834" y="-25400"/>
            <a:ext cx="150016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  17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7560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Показатели расходов бюджета по разделам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и подразделам классификации расходов  бюджетов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83550"/>
              </p:ext>
            </p:extLst>
          </p:nvPr>
        </p:nvGraphicFramePr>
        <p:xfrm>
          <a:off x="295260" y="1919627"/>
          <a:ext cx="8705898" cy="30571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9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130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2022 года</a:t>
                      </a:r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2025 год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6">
                <a:tc>
                  <a:txBody>
                    <a:bodyPr/>
                    <a:lstStyle/>
                    <a:p>
                      <a:pPr algn="l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287 059,20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449 518,00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446 593,00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454 798,20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07">
                <a:tc>
                  <a:txBody>
                    <a:bodyPr/>
                    <a:lstStyle/>
                    <a:p>
                      <a:pPr algn="l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органа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3 031,60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3 429,00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3 772,10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3 923,00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01">
                <a:tc>
                  <a:txBody>
                    <a:bodyPr/>
                    <a:lstStyle/>
                    <a:p>
                      <a:pPr algn="l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7 682,70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11 540,10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12 486,70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12 910,00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68">
                <a:tc>
                  <a:txBody>
                    <a:bodyPr/>
                    <a:lstStyle/>
                    <a:p>
                      <a:pPr algn="l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органов исполнительной власти субъектов Российской Федерации, местных администраций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95 886,30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106 519,90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115 524,00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119 181,00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83">
                <a:tc>
                  <a:txBody>
                    <a:bodyPr/>
                    <a:lstStyle/>
                    <a:p>
                      <a:pPr algn="l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87,30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7685" y="112973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312B7-D2C4-788C-4222-F434A1260F1D}"/>
              </a:ext>
            </a:extLst>
          </p:cNvPr>
          <p:cNvSpPr txBox="1"/>
          <p:nvPr/>
        </p:nvSpPr>
        <p:spPr>
          <a:xfrm>
            <a:off x="35496" y="-128756"/>
            <a:ext cx="6624736" cy="1116329"/>
          </a:xfrm>
          <a:prstGeom prst="rect">
            <a:avLst/>
          </a:prstGeom>
          <a:solidFill>
            <a:srgbClr val="F6EEE8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-396552" y="-609889"/>
            <a:ext cx="2048493" cy="1893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3881D6-CBDA-FBA1-93FB-167C88E83C59}"/>
              </a:ext>
            </a:extLst>
          </p:cNvPr>
          <p:cNvSpPr txBox="1"/>
          <p:nvPr/>
        </p:nvSpPr>
        <p:spPr>
          <a:xfrm>
            <a:off x="1187624" y="-25400"/>
            <a:ext cx="691276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ДИНАМИКА ИСПОЛНЕНИЯ БЮДЖЕТА КИРОВСКОГО МУНИЦИПАЛЬНОГО РАЙОНА ЛЕНИНГРАДСКОЙ ОБЛАСТИ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2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5737"/>
            <a:ext cx="9144000" cy="1189899"/>
          </a:xfrm>
          <a:prstGeom prst="rect">
            <a:avLst/>
          </a:prstGeom>
          <a:solidFill>
            <a:srgbClr val="F6EFE7"/>
          </a:solidFill>
        </p:spPr>
      </p:pic>
      <p:sp>
        <p:nvSpPr>
          <p:cNvPr id="25" name="TextBox 6"/>
          <p:cNvSpPr txBox="1"/>
          <p:nvPr/>
        </p:nvSpPr>
        <p:spPr>
          <a:xfrm>
            <a:off x="8001024" y="-25400"/>
            <a:ext cx="92869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18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53379"/>
              </p:ext>
            </p:extLst>
          </p:nvPr>
        </p:nvGraphicFramePr>
        <p:xfrm>
          <a:off x="179511" y="1203599"/>
          <a:ext cx="8784976" cy="39399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7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0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2022 года</a:t>
                      </a:r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2025 год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9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24 473,10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21 112,40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27 106,60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28 109,80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109 831,30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100 847,10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100 947,10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155 898,20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197 067,20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186 840,00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189 727,30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03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1 559,20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1 758,90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1 684,20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1 684,20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599,50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651,10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29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806,30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1 107,80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1 034,20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1 034,20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29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вопросы</a:t>
                      </a: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области национальной безопасности и правоохранительной деятельности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153, 40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32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112 265,80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118 555,70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103 308,20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63 373,10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13 262, 50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15 664,30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15 442,30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15 442,30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71 768,20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78 206,80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78 411,70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38 427,80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29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22 615,70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16 010,60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6 010,60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6 010,60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4 619,40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8 274,00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3 443,60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3 492,40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2A89DE-9C97-32E9-6537-6CC989800FEB}"/>
              </a:ext>
            </a:extLst>
          </p:cNvPr>
          <p:cNvSpPr/>
          <p:nvPr/>
        </p:nvSpPr>
        <p:spPr>
          <a:xfrm>
            <a:off x="323528" y="51470"/>
            <a:ext cx="6336704" cy="1008112"/>
          </a:xfrm>
          <a:prstGeom prst="rect">
            <a:avLst/>
          </a:prstGeom>
          <a:solidFill>
            <a:srgbClr val="F7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-324544" y="-524594"/>
            <a:ext cx="2048493" cy="18935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A5A9-A0E1-0097-DF2A-4C8D0BD03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-124527"/>
            <a:ext cx="7102456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2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7929586" y="-25400"/>
            <a:ext cx="1000132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19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46451"/>
              </p:ext>
            </p:extLst>
          </p:nvPr>
        </p:nvGraphicFramePr>
        <p:xfrm>
          <a:off x="295260" y="1154162"/>
          <a:ext cx="8553479" cy="3977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9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13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2022 года</a:t>
                      </a:r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2025 год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92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26 391,80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40 566,30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566,30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566,30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2 908,20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40 566,30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566,30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566,30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8 152,30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15 331,30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253,30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756,70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756,70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758,50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253,30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756,70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756,70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758,50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2 660 462,90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2 647 796,70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2 636 958,40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2 641 713,80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1 223 295,00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1 255 151,10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1 247 510,20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1 261 648,10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3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1 081 084,50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982 546,60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956 975,30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931 334,30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327 189,40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359 615,70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384 578,80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400 204,20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080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569,50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822,60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522,80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527,60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9 123,80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9 430,30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8 420,60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8 584,50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19 200,70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40 230,40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38 950,70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39 415,10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54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60 686,00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40 435,50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44 497,00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46 220,80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B456A2-8C75-CD54-9996-79138A615388}"/>
              </a:ext>
            </a:extLst>
          </p:cNvPr>
          <p:cNvSpPr/>
          <p:nvPr/>
        </p:nvSpPr>
        <p:spPr>
          <a:xfrm>
            <a:off x="214282" y="11698"/>
            <a:ext cx="6373942" cy="1047884"/>
          </a:xfrm>
          <a:prstGeom prst="rect">
            <a:avLst/>
          </a:prstGeom>
          <a:solidFill>
            <a:srgbClr val="F7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435BD5-5916-4631-B312-C059E62061D0}"/>
              </a:ext>
            </a:extLst>
          </p:cNvPr>
          <p:cNvSpPr/>
          <p:nvPr/>
        </p:nvSpPr>
        <p:spPr>
          <a:xfrm>
            <a:off x="6444208" y="123478"/>
            <a:ext cx="288032" cy="288032"/>
          </a:xfrm>
          <a:prstGeom prst="rect">
            <a:avLst/>
          </a:prstGeom>
          <a:solidFill>
            <a:srgbClr val="F7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-396552" y="-535248"/>
            <a:ext cx="2048493" cy="18935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C2FB6-E491-63FB-2876-83567EA48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-126286"/>
            <a:ext cx="7102456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0689" y="-18258"/>
            <a:ext cx="9165378" cy="1177114"/>
            <a:chOff x="60439" y="881987"/>
            <a:chExt cx="9165378" cy="117711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0439" y="888228"/>
              <a:ext cx="9144000" cy="1164632"/>
            </a:xfrm>
            <a:prstGeom prst="rect">
              <a:avLst/>
            </a:prstGeom>
            <a:solidFill>
              <a:srgbClr val="F5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врон 23"/>
            <p:cNvSpPr/>
            <p:nvPr/>
          </p:nvSpPr>
          <p:spPr>
            <a:xfrm>
              <a:off x="7678153" y="881987"/>
              <a:ext cx="1547664" cy="1177114"/>
            </a:xfrm>
            <a:prstGeom prst="chevron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Полилиния 2"/>
          <p:cNvSpPr/>
          <p:nvPr/>
        </p:nvSpPr>
        <p:spPr>
          <a:xfrm>
            <a:off x="189807" y="1255202"/>
            <a:ext cx="4666426" cy="3888298"/>
          </a:xfrm>
          <a:custGeom>
            <a:avLst/>
            <a:gdLst>
              <a:gd name="connsiteX0" fmla="*/ 1397000 w 7200900"/>
              <a:gd name="connsiteY0" fmla="*/ 0 h 5283200"/>
              <a:gd name="connsiteX1" fmla="*/ 1397000 w 7200900"/>
              <a:gd name="connsiteY1" fmla="*/ 0 h 5283200"/>
              <a:gd name="connsiteX2" fmla="*/ 1549400 w 7200900"/>
              <a:gd name="connsiteY2" fmla="*/ 101600 h 5283200"/>
              <a:gd name="connsiteX3" fmla="*/ 1587500 w 7200900"/>
              <a:gd name="connsiteY3" fmla="*/ 114300 h 5283200"/>
              <a:gd name="connsiteX4" fmla="*/ 1689100 w 7200900"/>
              <a:gd name="connsiteY4" fmla="*/ 203200 h 5283200"/>
              <a:gd name="connsiteX5" fmla="*/ 1892300 w 7200900"/>
              <a:gd name="connsiteY5" fmla="*/ 241300 h 5283200"/>
              <a:gd name="connsiteX6" fmla="*/ 1930400 w 7200900"/>
              <a:gd name="connsiteY6" fmla="*/ 254000 h 5283200"/>
              <a:gd name="connsiteX7" fmla="*/ 2006600 w 7200900"/>
              <a:gd name="connsiteY7" fmla="*/ 317500 h 5283200"/>
              <a:gd name="connsiteX8" fmla="*/ 2095500 w 7200900"/>
              <a:gd name="connsiteY8" fmla="*/ 330200 h 5283200"/>
              <a:gd name="connsiteX9" fmla="*/ 2146300 w 7200900"/>
              <a:gd name="connsiteY9" fmla="*/ 393700 h 5283200"/>
              <a:gd name="connsiteX10" fmla="*/ 2197100 w 7200900"/>
              <a:gd name="connsiteY10" fmla="*/ 469900 h 5283200"/>
              <a:gd name="connsiteX11" fmla="*/ 2209800 w 7200900"/>
              <a:gd name="connsiteY11" fmla="*/ 508000 h 5283200"/>
              <a:gd name="connsiteX12" fmla="*/ 2247900 w 7200900"/>
              <a:gd name="connsiteY12" fmla="*/ 546100 h 5283200"/>
              <a:gd name="connsiteX13" fmla="*/ 2273300 w 7200900"/>
              <a:gd name="connsiteY13" fmla="*/ 584200 h 5283200"/>
              <a:gd name="connsiteX14" fmla="*/ 2311400 w 7200900"/>
              <a:gd name="connsiteY14" fmla="*/ 596900 h 5283200"/>
              <a:gd name="connsiteX15" fmla="*/ 2349500 w 7200900"/>
              <a:gd name="connsiteY15" fmla="*/ 622300 h 5283200"/>
              <a:gd name="connsiteX16" fmla="*/ 2387600 w 7200900"/>
              <a:gd name="connsiteY16" fmla="*/ 698500 h 5283200"/>
              <a:gd name="connsiteX17" fmla="*/ 2413000 w 7200900"/>
              <a:gd name="connsiteY17" fmla="*/ 774700 h 5283200"/>
              <a:gd name="connsiteX18" fmla="*/ 2463800 w 7200900"/>
              <a:gd name="connsiteY18" fmla="*/ 850900 h 5283200"/>
              <a:gd name="connsiteX19" fmla="*/ 2501900 w 7200900"/>
              <a:gd name="connsiteY19" fmla="*/ 965200 h 5283200"/>
              <a:gd name="connsiteX20" fmla="*/ 2514600 w 7200900"/>
              <a:gd name="connsiteY20" fmla="*/ 1003300 h 5283200"/>
              <a:gd name="connsiteX21" fmla="*/ 2527300 w 7200900"/>
              <a:gd name="connsiteY21" fmla="*/ 1041400 h 5283200"/>
              <a:gd name="connsiteX22" fmla="*/ 2540000 w 7200900"/>
              <a:gd name="connsiteY22" fmla="*/ 1282700 h 5283200"/>
              <a:gd name="connsiteX23" fmla="*/ 2552700 w 7200900"/>
              <a:gd name="connsiteY23" fmla="*/ 1320800 h 5283200"/>
              <a:gd name="connsiteX24" fmla="*/ 2590800 w 7200900"/>
              <a:gd name="connsiteY24" fmla="*/ 1346200 h 5283200"/>
              <a:gd name="connsiteX25" fmla="*/ 2654300 w 7200900"/>
              <a:gd name="connsiteY25" fmla="*/ 1409700 h 5283200"/>
              <a:gd name="connsiteX26" fmla="*/ 2679700 w 7200900"/>
              <a:gd name="connsiteY26" fmla="*/ 1447800 h 5283200"/>
              <a:gd name="connsiteX27" fmla="*/ 2743200 w 7200900"/>
              <a:gd name="connsiteY27" fmla="*/ 1524000 h 5283200"/>
              <a:gd name="connsiteX28" fmla="*/ 2768600 w 7200900"/>
              <a:gd name="connsiteY28" fmla="*/ 1600200 h 5283200"/>
              <a:gd name="connsiteX29" fmla="*/ 2781300 w 7200900"/>
              <a:gd name="connsiteY29" fmla="*/ 1638300 h 5283200"/>
              <a:gd name="connsiteX30" fmla="*/ 2794000 w 7200900"/>
              <a:gd name="connsiteY30" fmla="*/ 1676400 h 5283200"/>
              <a:gd name="connsiteX31" fmla="*/ 2819400 w 7200900"/>
              <a:gd name="connsiteY31" fmla="*/ 1714500 h 5283200"/>
              <a:gd name="connsiteX32" fmla="*/ 2844800 w 7200900"/>
              <a:gd name="connsiteY32" fmla="*/ 1790700 h 5283200"/>
              <a:gd name="connsiteX33" fmla="*/ 2857500 w 7200900"/>
              <a:gd name="connsiteY33" fmla="*/ 1828800 h 5283200"/>
              <a:gd name="connsiteX34" fmla="*/ 2895600 w 7200900"/>
              <a:gd name="connsiteY34" fmla="*/ 1943100 h 5283200"/>
              <a:gd name="connsiteX35" fmla="*/ 2908300 w 7200900"/>
              <a:gd name="connsiteY35" fmla="*/ 1981200 h 5283200"/>
              <a:gd name="connsiteX36" fmla="*/ 2933700 w 7200900"/>
              <a:gd name="connsiteY36" fmla="*/ 2070100 h 5283200"/>
              <a:gd name="connsiteX37" fmla="*/ 2971800 w 7200900"/>
              <a:gd name="connsiteY37" fmla="*/ 2108200 h 5283200"/>
              <a:gd name="connsiteX38" fmla="*/ 2984500 w 7200900"/>
              <a:gd name="connsiteY38" fmla="*/ 2146300 h 5283200"/>
              <a:gd name="connsiteX39" fmla="*/ 3009900 w 7200900"/>
              <a:gd name="connsiteY39" fmla="*/ 2184400 h 5283200"/>
              <a:gd name="connsiteX40" fmla="*/ 2997200 w 7200900"/>
              <a:gd name="connsiteY40" fmla="*/ 2247900 h 5283200"/>
              <a:gd name="connsiteX41" fmla="*/ 3022600 w 7200900"/>
              <a:gd name="connsiteY41" fmla="*/ 2374900 h 5283200"/>
              <a:gd name="connsiteX42" fmla="*/ 3048000 w 7200900"/>
              <a:gd name="connsiteY42" fmla="*/ 2413000 h 5283200"/>
              <a:gd name="connsiteX43" fmla="*/ 3048000 w 7200900"/>
              <a:gd name="connsiteY43" fmla="*/ 2489200 h 5283200"/>
              <a:gd name="connsiteX44" fmla="*/ 3124200 w 7200900"/>
              <a:gd name="connsiteY44" fmla="*/ 2476500 h 5283200"/>
              <a:gd name="connsiteX45" fmla="*/ 3175000 w 7200900"/>
              <a:gd name="connsiteY45" fmla="*/ 2489200 h 5283200"/>
              <a:gd name="connsiteX46" fmla="*/ 3200400 w 7200900"/>
              <a:gd name="connsiteY46" fmla="*/ 2527300 h 5283200"/>
              <a:gd name="connsiteX47" fmla="*/ 3276600 w 7200900"/>
              <a:gd name="connsiteY47" fmla="*/ 2552700 h 5283200"/>
              <a:gd name="connsiteX48" fmla="*/ 3365500 w 7200900"/>
              <a:gd name="connsiteY48" fmla="*/ 2527300 h 5283200"/>
              <a:gd name="connsiteX49" fmla="*/ 3441700 w 7200900"/>
              <a:gd name="connsiteY49" fmla="*/ 2463800 h 5283200"/>
              <a:gd name="connsiteX50" fmla="*/ 3429000 w 7200900"/>
              <a:gd name="connsiteY50" fmla="*/ 2400300 h 5283200"/>
              <a:gd name="connsiteX51" fmla="*/ 3416300 w 7200900"/>
              <a:gd name="connsiteY51" fmla="*/ 2362200 h 5283200"/>
              <a:gd name="connsiteX52" fmla="*/ 3429000 w 7200900"/>
              <a:gd name="connsiteY52" fmla="*/ 2286000 h 5283200"/>
              <a:gd name="connsiteX53" fmla="*/ 3454400 w 7200900"/>
              <a:gd name="connsiteY53" fmla="*/ 2247900 h 5283200"/>
              <a:gd name="connsiteX54" fmla="*/ 3492500 w 7200900"/>
              <a:gd name="connsiteY54" fmla="*/ 2235200 h 5283200"/>
              <a:gd name="connsiteX55" fmla="*/ 3505200 w 7200900"/>
              <a:gd name="connsiteY55" fmla="*/ 2197100 h 5283200"/>
              <a:gd name="connsiteX56" fmla="*/ 3454400 w 7200900"/>
              <a:gd name="connsiteY56" fmla="*/ 2120900 h 5283200"/>
              <a:gd name="connsiteX57" fmla="*/ 3467100 w 7200900"/>
              <a:gd name="connsiteY57" fmla="*/ 2082800 h 5283200"/>
              <a:gd name="connsiteX58" fmla="*/ 3543300 w 7200900"/>
              <a:gd name="connsiteY58" fmla="*/ 2019300 h 5283200"/>
              <a:gd name="connsiteX59" fmla="*/ 3556000 w 7200900"/>
              <a:gd name="connsiteY59" fmla="*/ 1981200 h 5283200"/>
              <a:gd name="connsiteX60" fmla="*/ 3632200 w 7200900"/>
              <a:gd name="connsiteY60" fmla="*/ 1930400 h 5283200"/>
              <a:gd name="connsiteX61" fmla="*/ 3708400 w 7200900"/>
              <a:gd name="connsiteY61" fmla="*/ 1968500 h 5283200"/>
              <a:gd name="connsiteX62" fmla="*/ 3746500 w 7200900"/>
              <a:gd name="connsiteY62" fmla="*/ 1981200 h 5283200"/>
              <a:gd name="connsiteX63" fmla="*/ 3860800 w 7200900"/>
              <a:gd name="connsiteY63" fmla="*/ 1917700 h 5283200"/>
              <a:gd name="connsiteX64" fmla="*/ 3911600 w 7200900"/>
              <a:gd name="connsiteY64" fmla="*/ 1993900 h 5283200"/>
              <a:gd name="connsiteX65" fmla="*/ 3949700 w 7200900"/>
              <a:gd name="connsiteY65" fmla="*/ 2070100 h 5283200"/>
              <a:gd name="connsiteX66" fmla="*/ 3987800 w 7200900"/>
              <a:gd name="connsiteY66" fmla="*/ 2108200 h 5283200"/>
              <a:gd name="connsiteX67" fmla="*/ 4064000 w 7200900"/>
              <a:gd name="connsiteY67" fmla="*/ 2133600 h 5283200"/>
              <a:gd name="connsiteX68" fmla="*/ 4140200 w 7200900"/>
              <a:gd name="connsiteY68" fmla="*/ 2108200 h 5283200"/>
              <a:gd name="connsiteX69" fmla="*/ 4216400 w 7200900"/>
              <a:gd name="connsiteY69" fmla="*/ 2057400 h 5283200"/>
              <a:gd name="connsiteX70" fmla="*/ 4292600 w 7200900"/>
              <a:gd name="connsiteY70" fmla="*/ 1993900 h 5283200"/>
              <a:gd name="connsiteX71" fmla="*/ 4330700 w 7200900"/>
              <a:gd name="connsiteY71" fmla="*/ 1917700 h 5283200"/>
              <a:gd name="connsiteX72" fmla="*/ 4343400 w 7200900"/>
              <a:gd name="connsiteY72" fmla="*/ 1879600 h 5283200"/>
              <a:gd name="connsiteX73" fmla="*/ 4356100 w 7200900"/>
              <a:gd name="connsiteY73" fmla="*/ 1790700 h 5283200"/>
              <a:gd name="connsiteX74" fmla="*/ 4432300 w 7200900"/>
              <a:gd name="connsiteY74" fmla="*/ 1752600 h 5283200"/>
              <a:gd name="connsiteX75" fmla="*/ 4470400 w 7200900"/>
              <a:gd name="connsiteY75" fmla="*/ 1727200 h 5283200"/>
              <a:gd name="connsiteX76" fmla="*/ 4483100 w 7200900"/>
              <a:gd name="connsiteY76" fmla="*/ 1651000 h 5283200"/>
              <a:gd name="connsiteX77" fmla="*/ 4406900 w 7200900"/>
              <a:gd name="connsiteY77" fmla="*/ 1600200 h 5283200"/>
              <a:gd name="connsiteX78" fmla="*/ 4394200 w 7200900"/>
              <a:gd name="connsiteY78" fmla="*/ 1562100 h 5283200"/>
              <a:gd name="connsiteX79" fmla="*/ 4368800 w 7200900"/>
              <a:gd name="connsiteY79" fmla="*/ 1524000 h 5283200"/>
              <a:gd name="connsiteX80" fmla="*/ 4432300 w 7200900"/>
              <a:gd name="connsiteY80" fmla="*/ 1435100 h 5283200"/>
              <a:gd name="connsiteX81" fmla="*/ 4521200 w 7200900"/>
              <a:gd name="connsiteY81" fmla="*/ 1447800 h 5283200"/>
              <a:gd name="connsiteX82" fmla="*/ 4597400 w 7200900"/>
              <a:gd name="connsiteY82" fmla="*/ 1473200 h 5283200"/>
              <a:gd name="connsiteX83" fmla="*/ 4673600 w 7200900"/>
              <a:gd name="connsiteY83" fmla="*/ 1435100 h 5283200"/>
              <a:gd name="connsiteX84" fmla="*/ 4699000 w 7200900"/>
              <a:gd name="connsiteY84" fmla="*/ 1397000 h 5283200"/>
              <a:gd name="connsiteX85" fmla="*/ 4686300 w 7200900"/>
              <a:gd name="connsiteY85" fmla="*/ 1282700 h 5283200"/>
              <a:gd name="connsiteX86" fmla="*/ 4673600 w 7200900"/>
              <a:gd name="connsiteY86" fmla="*/ 1244600 h 5283200"/>
              <a:gd name="connsiteX87" fmla="*/ 4686300 w 7200900"/>
              <a:gd name="connsiteY87" fmla="*/ 1079500 h 5283200"/>
              <a:gd name="connsiteX88" fmla="*/ 4711700 w 7200900"/>
              <a:gd name="connsiteY88" fmla="*/ 1041400 h 5283200"/>
              <a:gd name="connsiteX89" fmla="*/ 4902200 w 7200900"/>
              <a:gd name="connsiteY89" fmla="*/ 1028700 h 5283200"/>
              <a:gd name="connsiteX90" fmla="*/ 4953000 w 7200900"/>
              <a:gd name="connsiteY90" fmla="*/ 977900 h 5283200"/>
              <a:gd name="connsiteX91" fmla="*/ 4927600 w 7200900"/>
              <a:gd name="connsiteY91" fmla="*/ 901700 h 5283200"/>
              <a:gd name="connsiteX92" fmla="*/ 4940300 w 7200900"/>
              <a:gd name="connsiteY92" fmla="*/ 863600 h 5283200"/>
              <a:gd name="connsiteX93" fmla="*/ 5016500 w 7200900"/>
              <a:gd name="connsiteY93" fmla="*/ 825500 h 5283200"/>
              <a:gd name="connsiteX94" fmla="*/ 5092700 w 7200900"/>
              <a:gd name="connsiteY94" fmla="*/ 774700 h 5283200"/>
              <a:gd name="connsiteX95" fmla="*/ 5105400 w 7200900"/>
              <a:gd name="connsiteY95" fmla="*/ 736600 h 5283200"/>
              <a:gd name="connsiteX96" fmla="*/ 5118100 w 7200900"/>
              <a:gd name="connsiteY96" fmla="*/ 635000 h 5283200"/>
              <a:gd name="connsiteX97" fmla="*/ 5194300 w 7200900"/>
              <a:gd name="connsiteY97" fmla="*/ 596900 h 5283200"/>
              <a:gd name="connsiteX98" fmla="*/ 5232400 w 7200900"/>
              <a:gd name="connsiteY98" fmla="*/ 609600 h 5283200"/>
              <a:gd name="connsiteX99" fmla="*/ 5321300 w 7200900"/>
              <a:gd name="connsiteY99" fmla="*/ 698500 h 5283200"/>
              <a:gd name="connsiteX100" fmla="*/ 5448300 w 7200900"/>
              <a:gd name="connsiteY100" fmla="*/ 673100 h 5283200"/>
              <a:gd name="connsiteX101" fmla="*/ 5486400 w 7200900"/>
              <a:gd name="connsiteY101" fmla="*/ 660400 h 5283200"/>
              <a:gd name="connsiteX102" fmla="*/ 5562600 w 7200900"/>
              <a:gd name="connsiteY102" fmla="*/ 596900 h 5283200"/>
              <a:gd name="connsiteX103" fmla="*/ 5588000 w 7200900"/>
              <a:gd name="connsiteY103" fmla="*/ 558800 h 5283200"/>
              <a:gd name="connsiteX104" fmla="*/ 5600700 w 7200900"/>
              <a:gd name="connsiteY104" fmla="*/ 520700 h 5283200"/>
              <a:gd name="connsiteX105" fmla="*/ 5588000 w 7200900"/>
              <a:gd name="connsiteY105" fmla="*/ 469900 h 5283200"/>
              <a:gd name="connsiteX106" fmla="*/ 5511800 w 7200900"/>
              <a:gd name="connsiteY106" fmla="*/ 431800 h 5283200"/>
              <a:gd name="connsiteX107" fmla="*/ 5473700 w 7200900"/>
              <a:gd name="connsiteY107" fmla="*/ 406400 h 5283200"/>
              <a:gd name="connsiteX108" fmla="*/ 5384800 w 7200900"/>
              <a:gd name="connsiteY108" fmla="*/ 431800 h 5283200"/>
              <a:gd name="connsiteX109" fmla="*/ 5308600 w 7200900"/>
              <a:gd name="connsiteY109" fmla="*/ 482600 h 5283200"/>
              <a:gd name="connsiteX110" fmla="*/ 5270500 w 7200900"/>
              <a:gd name="connsiteY110" fmla="*/ 469900 h 5283200"/>
              <a:gd name="connsiteX111" fmla="*/ 5207000 w 7200900"/>
              <a:gd name="connsiteY111" fmla="*/ 406400 h 5283200"/>
              <a:gd name="connsiteX112" fmla="*/ 5181600 w 7200900"/>
              <a:gd name="connsiteY112" fmla="*/ 330200 h 5283200"/>
              <a:gd name="connsiteX113" fmla="*/ 5194300 w 7200900"/>
              <a:gd name="connsiteY113" fmla="*/ 228600 h 5283200"/>
              <a:gd name="connsiteX114" fmla="*/ 5232400 w 7200900"/>
              <a:gd name="connsiteY114" fmla="*/ 190500 h 5283200"/>
              <a:gd name="connsiteX115" fmla="*/ 5270500 w 7200900"/>
              <a:gd name="connsiteY115" fmla="*/ 165100 h 5283200"/>
              <a:gd name="connsiteX116" fmla="*/ 5384800 w 7200900"/>
              <a:gd name="connsiteY116" fmla="*/ 139700 h 5283200"/>
              <a:gd name="connsiteX117" fmla="*/ 5473700 w 7200900"/>
              <a:gd name="connsiteY117" fmla="*/ 152400 h 5283200"/>
              <a:gd name="connsiteX118" fmla="*/ 5549900 w 7200900"/>
              <a:gd name="connsiteY118" fmla="*/ 177800 h 5283200"/>
              <a:gd name="connsiteX119" fmla="*/ 5638800 w 7200900"/>
              <a:gd name="connsiteY119" fmla="*/ 165100 h 5283200"/>
              <a:gd name="connsiteX120" fmla="*/ 5765800 w 7200900"/>
              <a:gd name="connsiteY120" fmla="*/ 88900 h 5283200"/>
              <a:gd name="connsiteX121" fmla="*/ 5803900 w 7200900"/>
              <a:gd name="connsiteY121" fmla="*/ 76200 h 5283200"/>
              <a:gd name="connsiteX122" fmla="*/ 5854700 w 7200900"/>
              <a:gd name="connsiteY122" fmla="*/ 88900 h 5283200"/>
              <a:gd name="connsiteX123" fmla="*/ 5905500 w 7200900"/>
              <a:gd name="connsiteY123" fmla="*/ 165100 h 5283200"/>
              <a:gd name="connsiteX124" fmla="*/ 5930900 w 7200900"/>
              <a:gd name="connsiteY124" fmla="*/ 203200 h 5283200"/>
              <a:gd name="connsiteX125" fmla="*/ 5956300 w 7200900"/>
              <a:gd name="connsiteY125" fmla="*/ 279400 h 5283200"/>
              <a:gd name="connsiteX126" fmla="*/ 5969000 w 7200900"/>
              <a:gd name="connsiteY126" fmla="*/ 317500 h 5283200"/>
              <a:gd name="connsiteX127" fmla="*/ 6007100 w 7200900"/>
              <a:gd name="connsiteY127" fmla="*/ 330200 h 5283200"/>
              <a:gd name="connsiteX128" fmla="*/ 6083300 w 7200900"/>
              <a:gd name="connsiteY128" fmla="*/ 279400 h 5283200"/>
              <a:gd name="connsiteX129" fmla="*/ 6108700 w 7200900"/>
              <a:gd name="connsiteY129" fmla="*/ 203200 h 5283200"/>
              <a:gd name="connsiteX130" fmla="*/ 6096000 w 7200900"/>
              <a:gd name="connsiteY130" fmla="*/ 165100 h 5283200"/>
              <a:gd name="connsiteX131" fmla="*/ 6108700 w 7200900"/>
              <a:gd name="connsiteY131" fmla="*/ 127000 h 5283200"/>
              <a:gd name="connsiteX132" fmla="*/ 6146800 w 7200900"/>
              <a:gd name="connsiteY132" fmla="*/ 88900 h 5283200"/>
              <a:gd name="connsiteX133" fmla="*/ 6184900 w 7200900"/>
              <a:gd name="connsiteY133" fmla="*/ 76200 h 5283200"/>
              <a:gd name="connsiteX134" fmla="*/ 6350000 w 7200900"/>
              <a:gd name="connsiteY134" fmla="*/ 63500 h 5283200"/>
              <a:gd name="connsiteX135" fmla="*/ 6438900 w 7200900"/>
              <a:gd name="connsiteY135" fmla="*/ 38100 h 5283200"/>
              <a:gd name="connsiteX136" fmla="*/ 6527800 w 7200900"/>
              <a:gd name="connsiteY136" fmla="*/ 25400 h 5283200"/>
              <a:gd name="connsiteX137" fmla="*/ 6629400 w 7200900"/>
              <a:gd name="connsiteY137" fmla="*/ 25400 h 5283200"/>
              <a:gd name="connsiteX138" fmla="*/ 6654800 w 7200900"/>
              <a:gd name="connsiteY138" fmla="*/ 63500 h 5283200"/>
              <a:gd name="connsiteX139" fmla="*/ 6692900 w 7200900"/>
              <a:gd name="connsiteY139" fmla="*/ 88900 h 5283200"/>
              <a:gd name="connsiteX140" fmla="*/ 6769100 w 7200900"/>
              <a:gd name="connsiteY140" fmla="*/ 114300 h 5283200"/>
              <a:gd name="connsiteX141" fmla="*/ 6858000 w 7200900"/>
              <a:gd name="connsiteY141" fmla="*/ 101600 h 5283200"/>
              <a:gd name="connsiteX142" fmla="*/ 6870700 w 7200900"/>
              <a:gd name="connsiteY142" fmla="*/ 139700 h 5283200"/>
              <a:gd name="connsiteX143" fmla="*/ 6845300 w 7200900"/>
              <a:gd name="connsiteY143" fmla="*/ 215900 h 5283200"/>
              <a:gd name="connsiteX144" fmla="*/ 6908800 w 7200900"/>
              <a:gd name="connsiteY144" fmla="*/ 304800 h 5283200"/>
              <a:gd name="connsiteX145" fmla="*/ 7010400 w 7200900"/>
              <a:gd name="connsiteY145" fmla="*/ 279400 h 5283200"/>
              <a:gd name="connsiteX146" fmla="*/ 7086600 w 7200900"/>
              <a:gd name="connsiteY146" fmla="*/ 241300 h 5283200"/>
              <a:gd name="connsiteX147" fmla="*/ 7137400 w 7200900"/>
              <a:gd name="connsiteY147" fmla="*/ 254000 h 5283200"/>
              <a:gd name="connsiteX148" fmla="*/ 7162800 w 7200900"/>
              <a:gd name="connsiteY148" fmla="*/ 330200 h 5283200"/>
              <a:gd name="connsiteX149" fmla="*/ 7188200 w 7200900"/>
              <a:gd name="connsiteY149" fmla="*/ 419100 h 5283200"/>
              <a:gd name="connsiteX150" fmla="*/ 7200900 w 7200900"/>
              <a:gd name="connsiteY150" fmla="*/ 546100 h 5283200"/>
              <a:gd name="connsiteX151" fmla="*/ 7162800 w 7200900"/>
              <a:gd name="connsiteY151" fmla="*/ 685800 h 5283200"/>
              <a:gd name="connsiteX152" fmla="*/ 7112000 w 7200900"/>
              <a:gd name="connsiteY152" fmla="*/ 723900 h 5283200"/>
              <a:gd name="connsiteX153" fmla="*/ 6997700 w 7200900"/>
              <a:gd name="connsiteY153" fmla="*/ 787400 h 5283200"/>
              <a:gd name="connsiteX154" fmla="*/ 6959600 w 7200900"/>
              <a:gd name="connsiteY154" fmla="*/ 812800 h 5283200"/>
              <a:gd name="connsiteX155" fmla="*/ 6883400 w 7200900"/>
              <a:gd name="connsiteY155" fmla="*/ 838200 h 5283200"/>
              <a:gd name="connsiteX156" fmla="*/ 6845300 w 7200900"/>
              <a:gd name="connsiteY156" fmla="*/ 850900 h 5283200"/>
              <a:gd name="connsiteX157" fmla="*/ 6819900 w 7200900"/>
              <a:gd name="connsiteY157" fmla="*/ 889000 h 5283200"/>
              <a:gd name="connsiteX158" fmla="*/ 6845300 w 7200900"/>
              <a:gd name="connsiteY158" fmla="*/ 1028700 h 5283200"/>
              <a:gd name="connsiteX159" fmla="*/ 6832600 w 7200900"/>
              <a:gd name="connsiteY159" fmla="*/ 1460500 h 5283200"/>
              <a:gd name="connsiteX160" fmla="*/ 6807200 w 7200900"/>
              <a:gd name="connsiteY160" fmla="*/ 1549400 h 5283200"/>
              <a:gd name="connsiteX161" fmla="*/ 6794500 w 7200900"/>
              <a:gd name="connsiteY161" fmla="*/ 1625600 h 5283200"/>
              <a:gd name="connsiteX162" fmla="*/ 6743700 w 7200900"/>
              <a:gd name="connsiteY162" fmla="*/ 1739900 h 5283200"/>
              <a:gd name="connsiteX163" fmla="*/ 6718300 w 7200900"/>
              <a:gd name="connsiteY163" fmla="*/ 1816100 h 5283200"/>
              <a:gd name="connsiteX164" fmla="*/ 6692900 w 7200900"/>
              <a:gd name="connsiteY164" fmla="*/ 1892300 h 5283200"/>
              <a:gd name="connsiteX165" fmla="*/ 6680200 w 7200900"/>
              <a:gd name="connsiteY165" fmla="*/ 1930400 h 5283200"/>
              <a:gd name="connsiteX166" fmla="*/ 6692900 w 7200900"/>
              <a:gd name="connsiteY166" fmla="*/ 2082800 h 5283200"/>
              <a:gd name="connsiteX167" fmla="*/ 6705600 w 7200900"/>
              <a:gd name="connsiteY167" fmla="*/ 2159000 h 5283200"/>
              <a:gd name="connsiteX168" fmla="*/ 6692900 w 7200900"/>
              <a:gd name="connsiteY168" fmla="*/ 2222500 h 5283200"/>
              <a:gd name="connsiteX169" fmla="*/ 6667500 w 7200900"/>
              <a:gd name="connsiteY169" fmla="*/ 2298700 h 5283200"/>
              <a:gd name="connsiteX170" fmla="*/ 6680200 w 7200900"/>
              <a:gd name="connsiteY170" fmla="*/ 2336800 h 5283200"/>
              <a:gd name="connsiteX171" fmla="*/ 6769100 w 7200900"/>
              <a:gd name="connsiteY171" fmla="*/ 2374900 h 5283200"/>
              <a:gd name="connsiteX172" fmla="*/ 6807200 w 7200900"/>
              <a:gd name="connsiteY172" fmla="*/ 2387600 h 5283200"/>
              <a:gd name="connsiteX173" fmla="*/ 6908800 w 7200900"/>
              <a:gd name="connsiteY173" fmla="*/ 2501900 h 5283200"/>
              <a:gd name="connsiteX174" fmla="*/ 6883400 w 7200900"/>
              <a:gd name="connsiteY174" fmla="*/ 2590800 h 5283200"/>
              <a:gd name="connsiteX175" fmla="*/ 6845300 w 7200900"/>
              <a:gd name="connsiteY175" fmla="*/ 2667000 h 5283200"/>
              <a:gd name="connsiteX176" fmla="*/ 6858000 w 7200900"/>
              <a:gd name="connsiteY176" fmla="*/ 2717800 h 5283200"/>
              <a:gd name="connsiteX177" fmla="*/ 6934200 w 7200900"/>
              <a:gd name="connsiteY177" fmla="*/ 2870200 h 5283200"/>
              <a:gd name="connsiteX178" fmla="*/ 7048500 w 7200900"/>
              <a:gd name="connsiteY178" fmla="*/ 2959100 h 5283200"/>
              <a:gd name="connsiteX179" fmla="*/ 7061200 w 7200900"/>
              <a:gd name="connsiteY179" fmla="*/ 3073400 h 5283200"/>
              <a:gd name="connsiteX180" fmla="*/ 7035800 w 7200900"/>
              <a:gd name="connsiteY180" fmla="*/ 3111500 h 5283200"/>
              <a:gd name="connsiteX181" fmla="*/ 6997700 w 7200900"/>
              <a:gd name="connsiteY181" fmla="*/ 3136900 h 5283200"/>
              <a:gd name="connsiteX182" fmla="*/ 6959600 w 7200900"/>
              <a:gd name="connsiteY182" fmla="*/ 3124200 h 5283200"/>
              <a:gd name="connsiteX183" fmla="*/ 6908800 w 7200900"/>
              <a:gd name="connsiteY183" fmla="*/ 3213100 h 5283200"/>
              <a:gd name="connsiteX184" fmla="*/ 6896100 w 7200900"/>
              <a:gd name="connsiteY184" fmla="*/ 3251200 h 5283200"/>
              <a:gd name="connsiteX185" fmla="*/ 6819900 w 7200900"/>
              <a:gd name="connsiteY185" fmla="*/ 3276600 h 5283200"/>
              <a:gd name="connsiteX186" fmla="*/ 6819900 w 7200900"/>
              <a:gd name="connsiteY186" fmla="*/ 3378200 h 5283200"/>
              <a:gd name="connsiteX187" fmla="*/ 6858000 w 7200900"/>
              <a:gd name="connsiteY187" fmla="*/ 3403600 h 5283200"/>
              <a:gd name="connsiteX188" fmla="*/ 6870700 w 7200900"/>
              <a:gd name="connsiteY188" fmla="*/ 3441700 h 5283200"/>
              <a:gd name="connsiteX189" fmla="*/ 6832600 w 7200900"/>
              <a:gd name="connsiteY189" fmla="*/ 3530600 h 5283200"/>
              <a:gd name="connsiteX190" fmla="*/ 6756400 w 7200900"/>
              <a:gd name="connsiteY190" fmla="*/ 3556000 h 5283200"/>
              <a:gd name="connsiteX191" fmla="*/ 6743700 w 7200900"/>
              <a:gd name="connsiteY191" fmla="*/ 3594100 h 5283200"/>
              <a:gd name="connsiteX192" fmla="*/ 6743700 w 7200900"/>
              <a:gd name="connsiteY192" fmla="*/ 3695700 h 5283200"/>
              <a:gd name="connsiteX193" fmla="*/ 6629400 w 7200900"/>
              <a:gd name="connsiteY193" fmla="*/ 3759200 h 5283200"/>
              <a:gd name="connsiteX194" fmla="*/ 6591300 w 7200900"/>
              <a:gd name="connsiteY194" fmla="*/ 3771900 h 5283200"/>
              <a:gd name="connsiteX195" fmla="*/ 6553200 w 7200900"/>
              <a:gd name="connsiteY195" fmla="*/ 3797300 h 5283200"/>
              <a:gd name="connsiteX196" fmla="*/ 6438900 w 7200900"/>
              <a:gd name="connsiteY196" fmla="*/ 3822700 h 5283200"/>
              <a:gd name="connsiteX197" fmla="*/ 6362700 w 7200900"/>
              <a:gd name="connsiteY197" fmla="*/ 3848100 h 5283200"/>
              <a:gd name="connsiteX198" fmla="*/ 6311900 w 7200900"/>
              <a:gd name="connsiteY198" fmla="*/ 3924300 h 5283200"/>
              <a:gd name="connsiteX199" fmla="*/ 6299200 w 7200900"/>
              <a:gd name="connsiteY199" fmla="*/ 3962400 h 5283200"/>
              <a:gd name="connsiteX200" fmla="*/ 6184900 w 7200900"/>
              <a:gd name="connsiteY200" fmla="*/ 4025900 h 5283200"/>
              <a:gd name="connsiteX201" fmla="*/ 6108700 w 7200900"/>
              <a:gd name="connsiteY201" fmla="*/ 3987800 h 5283200"/>
              <a:gd name="connsiteX202" fmla="*/ 6019800 w 7200900"/>
              <a:gd name="connsiteY202" fmla="*/ 3962400 h 5283200"/>
              <a:gd name="connsiteX203" fmla="*/ 5905500 w 7200900"/>
              <a:gd name="connsiteY203" fmla="*/ 3886200 h 5283200"/>
              <a:gd name="connsiteX204" fmla="*/ 5867400 w 7200900"/>
              <a:gd name="connsiteY204" fmla="*/ 3860800 h 5283200"/>
              <a:gd name="connsiteX205" fmla="*/ 5778500 w 7200900"/>
              <a:gd name="connsiteY205" fmla="*/ 3886200 h 5283200"/>
              <a:gd name="connsiteX206" fmla="*/ 5702300 w 7200900"/>
              <a:gd name="connsiteY206" fmla="*/ 3924300 h 5283200"/>
              <a:gd name="connsiteX207" fmla="*/ 5613400 w 7200900"/>
              <a:gd name="connsiteY207" fmla="*/ 3886200 h 5283200"/>
              <a:gd name="connsiteX208" fmla="*/ 5562600 w 7200900"/>
              <a:gd name="connsiteY208" fmla="*/ 3822700 h 5283200"/>
              <a:gd name="connsiteX209" fmla="*/ 5422900 w 7200900"/>
              <a:gd name="connsiteY209" fmla="*/ 3822700 h 5283200"/>
              <a:gd name="connsiteX210" fmla="*/ 5384800 w 7200900"/>
              <a:gd name="connsiteY210" fmla="*/ 3797300 h 5283200"/>
              <a:gd name="connsiteX211" fmla="*/ 5359400 w 7200900"/>
              <a:gd name="connsiteY211" fmla="*/ 3721100 h 5283200"/>
              <a:gd name="connsiteX212" fmla="*/ 5346700 w 7200900"/>
              <a:gd name="connsiteY212" fmla="*/ 3683000 h 5283200"/>
              <a:gd name="connsiteX213" fmla="*/ 5308600 w 7200900"/>
              <a:gd name="connsiteY213" fmla="*/ 3657600 h 5283200"/>
              <a:gd name="connsiteX214" fmla="*/ 5245100 w 7200900"/>
              <a:gd name="connsiteY214" fmla="*/ 3581400 h 5283200"/>
              <a:gd name="connsiteX215" fmla="*/ 5219700 w 7200900"/>
              <a:gd name="connsiteY215" fmla="*/ 3543300 h 5283200"/>
              <a:gd name="connsiteX216" fmla="*/ 5143500 w 7200900"/>
              <a:gd name="connsiteY216" fmla="*/ 3505200 h 5283200"/>
              <a:gd name="connsiteX217" fmla="*/ 5105400 w 7200900"/>
              <a:gd name="connsiteY217" fmla="*/ 3517900 h 5283200"/>
              <a:gd name="connsiteX218" fmla="*/ 5029200 w 7200900"/>
              <a:gd name="connsiteY218" fmla="*/ 3581400 h 5283200"/>
              <a:gd name="connsiteX219" fmla="*/ 4991100 w 7200900"/>
              <a:gd name="connsiteY219" fmla="*/ 3568700 h 5283200"/>
              <a:gd name="connsiteX220" fmla="*/ 4914900 w 7200900"/>
              <a:gd name="connsiteY220" fmla="*/ 3517900 h 5283200"/>
              <a:gd name="connsiteX221" fmla="*/ 4787900 w 7200900"/>
              <a:gd name="connsiteY221" fmla="*/ 3479800 h 5283200"/>
              <a:gd name="connsiteX222" fmla="*/ 4711700 w 7200900"/>
              <a:gd name="connsiteY222" fmla="*/ 3441700 h 5283200"/>
              <a:gd name="connsiteX223" fmla="*/ 4673600 w 7200900"/>
              <a:gd name="connsiteY223" fmla="*/ 3467100 h 5283200"/>
              <a:gd name="connsiteX224" fmla="*/ 4622800 w 7200900"/>
              <a:gd name="connsiteY224" fmla="*/ 3581400 h 5283200"/>
              <a:gd name="connsiteX225" fmla="*/ 4546600 w 7200900"/>
              <a:gd name="connsiteY225" fmla="*/ 3632200 h 5283200"/>
              <a:gd name="connsiteX226" fmla="*/ 4508500 w 7200900"/>
              <a:gd name="connsiteY226" fmla="*/ 3657600 h 5283200"/>
              <a:gd name="connsiteX227" fmla="*/ 4470400 w 7200900"/>
              <a:gd name="connsiteY227" fmla="*/ 3695700 h 5283200"/>
              <a:gd name="connsiteX228" fmla="*/ 4483100 w 7200900"/>
              <a:gd name="connsiteY228" fmla="*/ 3759200 h 5283200"/>
              <a:gd name="connsiteX229" fmla="*/ 4533900 w 7200900"/>
              <a:gd name="connsiteY229" fmla="*/ 3835400 h 5283200"/>
              <a:gd name="connsiteX230" fmla="*/ 4508500 w 7200900"/>
              <a:gd name="connsiteY230" fmla="*/ 3873500 h 5283200"/>
              <a:gd name="connsiteX231" fmla="*/ 4394200 w 7200900"/>
              <a:gd name="connsiteY231" fmla="*/ 3962400 h 5283200"/>
              <a:gd name="connsiteX232" fmla="*/ 4318000 w 7200900"/>
              <a:gd name="connsiteY232" fmla="*/ 3987800 h 5283200"/>
              <a:gd name="connsiteX233" fmla="*/ 4267200 w 7200900"/>
              <a:gd name="connsiteY233" fmla="*/ 3975100 h 5283200"/>
              <a:gd name="connsiteX234" fmla="*/ 4241800 w 7200900"/>
              <a:gd name="connsiteY234" fmla="*/ 3937000 h 5283200"/>
              <a:gd name="connsiteX235" fmla="*/ 4203700 w 7200900"/>
              <a:gd name="connsiteY235" fmla="*/ 3898900 h 5283200"/>
              <a:gd name="connsiteX236" fmla="*/ 4165600 w 7200900"/>
              <a:gd name="connsiteY236" fmla="*/ 3886200 h 5283200"/>
              <a:gd name="connsiteX237" fmla="*/ 4127500 w 7200900"/>
              <a:gd name="connsiteY237" fmla="*/ 3860800 h 5283200"/>
              <a:gd name="connsiteX238" fmla="*/ 4102100 w 7200900"/>
              <a:gd name="connsiteY238" fmla="*/ 3822700 h 5283200"/>
              <a:gd name="connsiteX239" fmla="*/ 4076700 w 7200900"/>
              <a:gd name="connsiteY239" fmla="*/ 3721100 h 5283200"/>
              <a:gd name="connsiteX240" fmla="*/ 4051300 w 7200900"/>
              <a:gd name="connsiteY240" fmla="*/ 3644900 h 5283200"/>
              <a:gd name="connsiteX241" fmla="*/ 3975100 w 7200900"/>
              <a:gd name="connsiteY241" fmla="*/ 3594100 h 5283200"/>
              <a:gd name="connsiteX242" fmla="*/ 3937000 w 7200900"/>
              <a:gd name="connsiteY242" fmla="*/ 3568700 h 5283200"/>
              <a:gd name="connsiteX243" fmla="*/ 3898900 w 7200900"/>
              <a:gd name="connsiteY243" fmla="*/ 3492500 h 5283200"/>
              <a:gd name="connsiteX244" fmla="*/ 3860800 w 7200900"/>
              <a:gd name="connsiteY244" fmla="*/ 3467100 h 5283200"/>
              <a:gd name="connsiteX245" fmla="*/ 3784600 w 7200900"/>
              <a:gd name="connsiteY245" fmla="*/ 3505200 h 5283200"/>
              <a:gd name="connsiteX246" fmla="*/ 3746500 w 7200900"/>
              <a:gd name="connsiteY246" fmla="*/ 3543300 h 5283200"/>
              <a:gd name="connsiteX247" fmla="*/ 3670300 w 7200900"/>
              <a:gd name="connsiteY247" fmla="*/ 3594100 h 5283200"/>
              <a:gd name="connsiteX248" fmla="*/ 3632200 w 7200900"/>
              <a:gd name="connsiteY248" fmla="*/ 3619500 h 5283200"/>
              <a:gd name="connsiteX249" fmla="*/ 3467100 w 7200900"/>
              <a:gd name="connsiteY249" fmla="*/ 3644900 h 5283200"/>
              <a:gd name="connsiteX250" fmla="*/ 3429000 w 7200900"/>
              <a:gd name="connsiteY250" fmla="*/ 3721100 h 5283200"/>
              <a:gd name="connsiteX251" fmla="*/ 3416300 w 7200900"/>
              <a:gd name="connsiteY251" fmla="*/ 3810000 h 5283200"/>
              <a:gd name="connsiteX252" fmla="*/ 3403600 w 7200900"/>
              <a:gd name="connsiteY252" fmla="*/ 3848100 h 5283200"/>
              <a:gd name="connsiteX253" fmla="*/ 3365500 w 7200900"/>
              <a:gd name="connsiteY253" fmla="*/ 3873500 h 5283200"/>
              <a:gd name="connsiteX254" fmla="*/ 3327400 w 7200900"/>
              <a:gd name="connsiteY254" fmla="*/ 3949700 h 5283200"/>
              <a:gd name="connsiteX255" fmla="*/ 3352800 w 7200900"/>
              <a:gd name="connsiteY255" fmla="*/ 4025900 h 5283200"/>
              <a:gd name="connsiteX256" fmla="*/ 3314700 w 7200900"/>
              <a:gd name="connsiteY256" fmla="*/ 4102100 h 5283200"/>
              <a:gd name="connsiteX257" fmla="*/ 3238500 w 7200900"/>
              <a:gd name="connsiteY257" fmla="*/ 4140200 h 5283200"/>
              <a:gd name="connsiteX258" fmla="*/ 3162300 w 7200900"/>
              <a:gd name="connsiteY258" fmla="*/ 4203700 h 5283200"/>
              <a:gd name="connsiteX259" fmla="*/ 3124200 w 7200900"/>
              <a:gd name="connsiteY259" fmla="*/ 4165600 h 5283200"/>
              <a:gd name="connsiteX260" fmla="*/ 3086100 w 7200900"/>
              <a:gd name="connsiteY260" fmla="*/ 4089400 h 5283200"/>
              <a:gd name="connsiteX261" fmla="*/ 3009900 w 7200900"/>
              <a:gd name="connsiteY261" fmla="*/ 4064000 h 5283200"/>
              <a:gd name="connsiteX262" fmla="*/ 2971800 w 7200900"/>
              <a:gd name="connsiteY262" fmla="*/ 4076700 h 5283200"/>
              <a:gd name="connsiteX263" fmla="*/ 2946400 w 7200900"/>
              <a:gd name="connsiteY263" fmla="*/ 4114800 h 5283200"/>
              <a:gd name="connsiteX264" fmla="*/ 2908300 w 7200900"/>
              <a:gd name="connsiteY264" fmla="*/ 4140200 h 5283200"/>
              <a:gd name="connsiteX265" fmla="*/ 2895600 w 7200900"/>
              <a:gd name="connsiteY265" fmla="*/ 4178300 h 5283200"/>
              <a:gd name="connsiteX266" fmla="*/ 2921000 w 7200900"/>
              <a:gd name="connsiteY266" fmla="*/ 4254500 h 5283200"/>
              <a:gd name="connsiteX267" fmla="*/ 2882900 w 7200900"/>
              <a:gd name="connsiteY267" fmla="*/ 4330700 h 5283200"/>
              <a:gd name="connsiteX268" fmla="*/ 2806700 w 7200900"/>
              <a:gd name="connsiteY268" fmla="*/ 4381500 h 5283200"/>
              <a:gd name="connsiteX269" fmla="*/ 2768600 w 7200900"/>
              <a:gd name="connsiteY269" fmla="*/ 4406900 h 5283200"/>
              <a:gd name="connsiteX270" fmla="*/ 2705100 w 7200900"/>
              <a:gd name="connsiteY270" fmla="*/ 4483100 h 5283200"/>
              <a:gd name="connsiteX271" fmla="*/ 2692400 w 7200900"/>
              <a:gd name="connsiteY271" fmla="*/ 4521200 h 5283200"/>
              <a:gd name="connsiteX272" fmla="*/ 2705100 w 7200900"/>
              <a:gd name="connsiteY272" fmla="*/ 4559300 h 5283200"/>
              <a:gd name="connsiteX273" fmla="*/ 2667000 w 7200900"/>
              <a:gd name="connsiteY273" fmla="*/ 4660900 h 5283200"/>
              <a:gd name="connsiteX274" fmla="*/ 2590800 w 7200900"/>
              <a:gd name="connsiteY274" fmla="*/ 4737100 h 5283200"/>
              <a:gd name="connsiteX275" fmla="*/ 2540000 w 7200900"/>
              <a:gd name="connsiteY275" fmla="*/ 4749800 h 5283200"/>
              <a:gd name="connsiteX276" fmla="*/ 2463800 w 7200900"/>
              <a:gd name="connsiteY276" fmla="*/ 4775200 h 5283200"/>
              <a:gd name="connsiteX277" fmla="*/ 2374900 w 7200900"/>
              <a:gd name="connsiteY277" fmla="*/ 4749800 h 5283200"/>
              <a:gd name="connsiteX278" fmla="*/ 2336800 w 7200900"/>
              <a:gd name="connsiteY278" fmla="*/ 4711700 h 5283200"/>
              <a:gd name="connsiteX279" fmla="*/ 2260600 w 7200900"/>
              <a:gd name="connsiteY279" fmla="*/ 4686300 h 5283200"/>
              <a:gd name="connsiteX280" fmla="*/ 2171700 w 7200900"/>
              <a:gd name="connsiteY280" fmla="*/ 4711700 h 5283200"/>
              <a:gd name="connsiteX281" fmla="*/ 2108200 w 7200900"/>
              <a:gd name="connsiteY281" fmla="*/ 4826000 h 5283200"/>
              <a:gd name="connsiteX282" fmla="*/ 2133600 w 7200900"/>
              <a:gd name="connsiteY282" fmla="*/ 5016500 h 5283200"/>
              <a:gd name="connsiteX283" fmla="*/ 2146300 w 7200900"/>
              <a:gd name="connsiteY283" fmla="*/ 5080000 h 5283200"/>
              <a:gd name="connsiteX284" fmla="*/ 2120900 w 7200900"/>
              <a:gd name="connsiteY284" fmla="*/ 5181600 h 5283200"/>
              <a:gd name="connsiteX285" fmla="*/ 2082800 w 7200900"/>
              <a:gd name="connsiteY285" fmla="*/ 5219700 h 5283200"/>
              <a:gd name="connsiteX286" fmla="*/ 1968500 w 7200900"/>
              <a:gd name="connsiteY286" fmla="*/ 5283200 h 5283200"/>
              <a:gd name="connsiteX287" fmla="*/ 1803400 w 7200900"/>
              <a:gd name="connsiteY287" fmla="*/ 5270500 h 5283200"/>
              <a:gd name="connsiteX288" fmla="*/ 1752600 w 7200900"/>
              <a:gd name="connsiteY288" fmla="*/ 5257800 h 5283200"/>
              <a:gd name="connsiteX289" fmla="*/ 1676400 w 7200900"/>
              <a:gd name="connsiteY289" fmla="*/ 5105400 h 5283200"/>
              <a:gd name="connsiteX290" fmla="*/ 1651000 w 7200900"/>
              <a:gd name="connsiteY290" fmla="*/ 5067300 h 5283200"/>
              <a:gd name="connsiteX291" fmla="*/ 1638300 w 7200900"/>
              <a:gd name="connsiteY291" fmla="*/ 5029200 h 5283200"/>
              <a:gd name="connsiteX292" fmla="*/ 1600200 w 7200900"/>
              <a:gd name="connsiteY292" fmla="*/ 5003800 h 5283200"/>
              <a:gd name="connsiteX293" fmla="*/ 1524000 w 7200900"/>
              <a:gd name="connsiteY293" fmla="*/ 4940300 h 5283200"/>
              <a:gd name="connsiteX294" fmla="*/ 1460500 w 7200900"/>
              <a:gd name="connsiteY294" fmla="*/ 4889500 h 5283200"/>
              <a:gd name="connsiteX295" fmla="*/ 1384300 w 7200900"/>
              <a:gd name="connsiteY295" fmla="*/ 4813300 h 5283200"/>
              <a:gd name="connsiteX296" fmla="*/ 1371600 w 7200900"/>
              <a:gd name="connsiteY296" fmla="*/ 4775200 h 5283200"/>
              <a:gd name="connsiteX297" fmla="*/ 1371600 w 7200900"/>
              <a:gd name="connsiteY297" fmla="*/ 4673600 h 5283200"/>
              <a:gd name="connsiteX298" fmla="*/ 1333500 w 7200900"/>
              <a:gd name="connsiteY298" fmla="*/ 4660900 h 5283200"/>
              <a:gd name="connsiteX299" fmla="*/ 1257300 w 7200900"/>
              <a:gd name="connsiteY299" fmla="*/ 4622800 h 5283200"/>
              <a:gd name="connsiteX300" fmla="*/ 1219200 w 7200900"/>
              <a:gd name="connsiteY300" fmla="*/ 4584700 h 5283200"/>
              <a:gd name="connsiteX301" fmla="*/ 1155700 w 7200900"/>
              <a:gd name="connsiteY301" fmla="*/ 4521200 h 5283200"/>
              <a:gd name="connsiteX302" fmla="*/ 965200 w 7200900"/>
              <a:gd name="connsiteY302" fmla="*/ 4508500 h 5283200"/>
              <a:gd name="connsiteX303" fmla="*/ 889000 w 7200900"/>
              <a:gd name="connsiteY303" fmla="*/ 4483100 h 5283200"/>
              <a:gd name="connsiteX304" fmla="*/ 850900 w 7200900"/>
              <a:gd name="connsiteY304" fmla="*/ 4445000 h 5283200"/>
              <a:gd name="connsiteX305" fmla="*/ 825500 w 7200900"/>
              <a:gd name="connsiteY305" fmla="*/ 4406900 h 5283200"/>
              <a:gd name="connsiteX306" fmla="*/ 787400 w 7200900"/>
              <a:gd name="connsiteY306" fmla="*/ 4394200 h 5283200"/>
              <a:gd name="connsiteX307" fmla="*/ 609600 w 7200900"/>
              <a:gd name="connsiteY307" fmla="*/ 4432300 h 5283200"/>
              <a:gd name="connsiteX308" fmla="*/ 571500 w 7200900"/>
              <a:gd name="connsiteY308" fmla="*/ 4457700 h 5283200"/>
              <a:gd name="connsiteX309" fmla="*/ 508000 w 7200900"/>
              <a:gd name="connsiteY309" fmla="*/ 4445000 h 5283200"/>
              <a:gd name="connsiteX310" fmla="*/ 457200 w 7200900"/>
              <a:gd name="connsiteY310" fmla="*/ 4368800 h 5283200"/>
              <a:gd name="connsiteX311" fmla="*/ 419100 w 7200900"/>
              <a:gd name="connsiteY311" fmla="*/ 4292600 h 5283200"/>
              <a:gd name="connsiteX312" fmla="*/ 342900 w 7200900"/>
              <a:gd name="connsiteY312" fmla="*/ 4267200 h 5283200"/>
              <a:gd name="connsiteX313" fmla="*/ 292100 w 7200900"/>
              <a:gd name="connsiteY313" fmla="*/ 4279900 h 5283200"/>
              <a:gd name="connsiteX314" fmla="*/ 190500 w 7200900"/>
              <a:gd name="connsiteY314" fmla="*/ 4267200 h 5283200"/>
              <a:gd name="connsiteX315" fmla="*/ 63500 w 7200900"/>
              <a:gd name="connsiteY315" fmla="*/ 4241800 h 5283200"/>
              <a:gd name="connsiteX316" fmla="*/ 25400 w 7200900"/>
              <a:gd name="connsiteY316" fmla="*/ 4229100 h 5283200"/>
              <a:gd name="connsiteX317" fmla="*/ 0 w 7200900"/>
              <a:gd name="connsiteY317" fmla="*/ 4191000 h 5283200"/>
              <a:gd name="connsiteX318" fmla="*/ 50800 w 7200900"/>
              <a:gd name="connsiteY318" fmla="*/ 4076700 h 5283200"/>
              <a:gd name="connsiteX319" fmla="*/ 76200 w 7200900"/>
              <a:gd name="connsiteY319" fmla="*/ 4000500 h 5283200"/>
              <a:gd name="connsiteX320" fmla="*/ 88900 w 7200900"/>
              <a:gd name="connsiteY320" fmla="*/ 3962400 h 5283200"/>
              <a:gd name="connsiteX321" fmla="*/ 114300 w 7200900"/>
              <a:gd name="connsiteY321" fmla="*/ 3860800 h 5283200"/>
              <a:gd name="connsiteX322" fmla="*/ 139700 w 7200900"/>
              <a:gd name="connsiteY322" fmla="*/ 3784600 h 5283200"/>
              <a:gd name="connsiteX323" fmla="*/ 190500 w 7200900"/>
              <a:gd name="connsiteY323" fmla="*/ 3708400 h 5283200"/>
              <a:gd name="connsiteX324" fmla="*/ 266700 w 7200900"/>
              <a:gd name="connsiteY324" fmla="*/ 3657600 h 5283200"/>
              <a:gd name="connsiteX325" fmla="*/ 304800 w 7200900"/>
              <a:gd name="connsiteY325" fmla="*/ 3644900 h 5283200"/>
              <a:gd name="connsiteX326" fmla="*/ 393700 w 7200900"/>
              <a:gd name="connsiteY326" fmla="*/ 3594100 h 5283200"/>
              <a:gd name="connsiteX327" fmla="*/ 431800 w 7200900"/>
              <a:gd name="connsiteY327" fmla="*/ 3517900 h 5283200"/>
              <a:gd name="connsiteX328" fmla="*/ 393700 w 7200900"/>
              <a:gd name="connsiteY328" fmla="*/ 3365500 h 5283200"/>
              <a:gd name="connsiteX329" fmla="*/ 355600 w 7200900"/>
              <a:gd name="connsiteY329" fmla="*/ 3289300 h 5283200"/>
              <a:gd name="connsiteX330" fmla="*/ 368300 w 7200900"/>
              <a:gd name="connsiteY330" fmla="*/ 3251200 h 5283200"/>
              <a:gd name="connsiteX331" fmla="*/ 419100 w 7200900"/>
              <a:gd name="connsiteY331" fmla="*/ 3175000 h 5283200"/>
              <a:gd name="connsiteX332" fmla="*/ 406400 w 7200900"/>
              <a:gd name="connsiteY332" fmla="*/ 3111500 h 5283200"/>
              <a:gd name="connsiteX333" fmla="*/ 304800 w 7200900"/>
              <a:gd name="connsiteY333" fmla="*/ 2997200 h 5283200"/>
              <a:gd name="connsiteX334" fmla="*/ 266700 w 7200900"/>
              <a:gd name="connsiteY334" fmla="*/ 2921000 h 5283200"/>
              <a:gd name="connsiteX335" fmla="*/ 279400 w 7200900"/>
              <a:gd name="connsiteY335" fmla="*/ 2870200 h 5283200"/>
              <a:gd name="connsiteX336" fmla="*/ 342900 w 7200900"/>
              <a:gd name="connsiteY336" fmla="*/ 2755900 h 5283200"/>
              <a:gd name="connsiteX337" fmla="*/ 393700 w 7200900"/>
              <a:gd name="connsiteY337" fmla="*/ 2768600 h 5283200"/>
              <a:gd name="connsiteX338" fmla="*/ 431800 w 7200900"/>
              <a:gd name="connsiteY338" fmla="*/ 2908300 h 5283200"/>
              <a:gd name="connsiteX339" fmla="*/ 457200 w 7200900"/>
              <a:gd name="connsiteY339" fmla="*/ 2997200 h 5283200"/>
              <a:gd name="connsiteX340" fmla="*/ 495300 w 7200900"/>
              <a:gd name="connsiteY340" fmla="*/ 3022600 h 5283200"/>
              <a:gd name="connsiteX341" fmla="*/ 533400 w 7200900"/>
              <a:gd name="connsiteY341" fmla="*/ 3009900 h 5283200"/>
              <a:gd name="connsiteX342" fmla="*/ 558800 w 7200900"/>
              <a:gd name="connsiteY342" fmla="*/ 2971800 h 5283200"/>
              <a:gd name="connsiteX343" fmla="*/ 596900 w 7200900"/>
              <a:gd name="connsiteY343" fmla="*/ 2946400 h 5283200"/>
              <a:gd name="connsiteX344" fmla="*/ 609600 w 7200900"/>
              <a:gd name="connsiteY344" fmla="*/ 2895600 h 5283200"/>
              <a:gd name="connsiteX345" fmla="*/ 622300 w 7200900"/>
              <a:gd name="connsiteY345" fmla="*/ 2717800 h 5283200"/>
              <a:gd name="connsiteX346" fmla="*/ 647700 w 7200900"/>
              <a:gd name="connsiteY346" fmla="*/ 2679700 h 5283200"/>
              <a:gd name="connsiteX347" fmla="*/ 736600 w 7200900"/>
              <a:gd name="connsiteY347" fmla="*/ 2692400 h 5283200"/>
              <a:gd name="connsiteX348" fmla="*/ 787400 w 7200900"/>
              <a:gd name="connsiteY348" fmla="*/ 2705100 h 5283200"/>
              <a:gd name="connsiteX349" fmla="*/ 876300 w 7200900"/>
              <a:gd name="connsiteY349" fmla="*/ 2794000 h 5283200"/>
              <a:gd name="connsiteX350" fmla="*/ 901700 w 7200900"/>
              <a:gd name="connsiteY350" fmla="*/ 2832100 h 5283200"/>
              <a:gd name="connsiteX351" fmla="*/ 977900 w 7200900"/>
              <a:gd name="connsiteY351" fmla="*/ 2870200 h 5283200"/>
              <a:gd name="connsiteX352" fmla="*/ 1066800 w 7200900"/>
              <a:gd name="connsiteY352" fmla="*/ 2844800 h 5283200"/>
              <a:gd name="connsiteX353" fmla="*/ 1104900 w 7200900"/>
              <a:gd name="connsiteY353" fmla="*/ 2806700 h 5283200"/>
              <a:gd name="connsiteX354" fmla="*/ 1117600 w 7200900"/>
              <a:gd name="connsiteY354" fmla="*/ 2755900 h 5283200"/>
              <a:gd name="connsiteX355" fmla="*/ 1181100 w 7200900"/>
              <a:gd name="connsiteY355" fmla="*/ 2654300 h 5283200"/>
              <a:gd name="connsiteX356" fmla="*/ 1219200 w 7200900"/>
              <a:gd name="connsiteY356" fmla="*/ 2641600 h 5283200"/>
              <a:gd name="connsiteX357" fmla="*/ 1257300 w 7200900"/>
              <a:gd name="connsiteY357" fmla="*/ 2603500 h 5283200"/>
              <a:gd name="connsiteX358" fmla="*/ 1244600 w 7200900"/>
              <a:gd name="connsiteY358" fmla="*/ 2565400 h 5283200"/>
              <a:gd name="connsiteX359" fmla="*/ 1257300 w 7200900"/>
              <a:gd name="connsiteY359" fmla="*/ 2476500 h 5283200"/>
              <a:gd name="connsiteX360" fmla="*/ 1282700 w 7200900"/>
              <a:gd name="connsiteY360" fmla="*/ 2438400 h 5283200"/>
              <a:gd name="connsiteX361" fmla="*/ 1358900 w 7200900"/>
              <a:gd name="connsiteY361" fmla="*/ 2413000 h 5283200"/>
              <a:gd name="connsiteX362" fmla="*/ 1473200 w 7200900"/>
              <a:gd name="connsiteY362" fmla="*/ 2451100 h 5283200"/>
              <a:gd name="connsiteX363" fmla="*/ 1511300 w 7200900"/>
              <a:gd name="connsiteY363" fmla="*/ 2463800 h 5283200"/>
              <a:gd name="connsiteX364" fmla="*/ 1549400 w 7200900"/>
              <a:gd name="connsiteY364" fmla="*/ 2489200 h 5283200"/>
              <a:gd name="connsiteX365" fmla="*/ 1638300 w 7200900"/>
              <a:gd name="connsiteY365" fmla="*/ 2514600 h 5283200"/>
              <a:gd name="connsiteX366" fmla="*/ 1778000 w 7200900"/>
              <a:gd name="connsiteY366" fmla="*/ 2501900 h 5283200"/>
              <a:gd name="connsiteX367" fmla="*/ 1816100 w 7200900"/>
              <a:gd name="connsiteY367" fmla="*/ 2489200 h 5283200"/>
              <a:gd name="connsiteX368" fmla="*/ 1905000 w 7200900"/>
              <a:gd name="connsiteY368" fmla="*/ 2400300 h 5283200"/>
              <a:gd name="connsiteX369" fmla="*/ 1955800 w 7200900"/>
              <a:gd name="connsiteY369" fmla="*/ 2387600 h 5283200"/>
              <a:gd name="connsiteX370" fmla="*/ 1993900 w 7200900"/>
              <a:gd name="connsiteY370" fmla="*/ 2362200 h 5283200"/>
              <a:gd name="connsiteX371" fmla="*/ 2019300 w 7200900"/>
              <a:gd name="connsiteY371" fmla="*/ 2286000 h 5283200"/>
              <a:gd name="connsiteX372" fmla="*/ 1993900 w 7200900"/>
              <a:gd name="connsiteY372" fmla="*/ 2171700 h 5283200"/>
              <a:gd name="connsiteX373" fmla="*/ 1968500 w 7200900"/>
              <a:gd name="connsiteY373" fmla="*/ 2095500 h 5283200"/>
              <a:gd name="connsiteX374" fmla="*/ 1943100 w 7200900"/>
              <a:gd name="connsiteY374" fmla="*/ 2057400 h 5283200"/>
              <a:gd name="connsiteX375" fmla="*/ 1905000 w 7200900"/>
              <a:gd name="connsiteY375" fmla="*/ 2044700 h 5283200"/>
              <a:gd name="connsiteX376" fmla="*/ 1866900 w 7200900"/>
              <a:gd name="connsiteY376" fmla="*/ 2019300 h 5283200"/>
              <a:gd name="connsiteX377" fmla="*/ 1790700 w 7200900"/>
              <a:gd name="connsiteY377" fmla="*/ 1993900 h 5283200"/>
              <a:gd name="connsiteX378" fmla="*/ 1651000 w 7200900"/>
              <a:gd name="connsiteY378" fmla="*/ 2006600 h 5283200"/>
              <a:gd name="connsiteX379" fmla="*/ 1587500 w 7200900"/>
              <a:gd name="connsiteY379" fmla="*/ 2108200 h 5283200"/>
              <a:gd name="connsiteX380" fmla="*/ 1511300 w 7200900"/>
              <a:gd name="connsiteY380" fmla="*/ 2146300 h 5283200"/>
              <a:gd name="connsiteX381" fmla="*/ 1409700 w 7200900"/>
              <a:gd name="connsiteY381" fmla="*/ 2120900 h 5283200"/>
              <a:gd name="connsiteX382" fmla="*/ 1333500 w 7200900"/>
              <a:gd name="connsiteY382" fmla="*/ 2095500 h 5283200"/>
              <a:gd name="connsiteX383" fmla="*/ 1270000 w 7200900"/>
              <a:gd name="connsiteY383" fmla="*/ 2082800 h 5283200"/>
              <a:gd name="connsiteX384" fmla="*/ 1193800 w 7200900"/>
              <a:gd name="connsiteY384" fmla="*/ 2057400 h 5283200"/>
              <a:gd name="connsiteX385" fmla="*/ 1155700 w 7200900"/>
              <a:gd name="connsiteY385" fmla="*/ 2044700 h 5283200"/>
              <a:gd name="connsiteX386" fmla="*/ 1130300 w 7200900"/>
              <a:gd name="connsiteY386" fmla="*/ 2006600 h 5283200"/>
              <a:gd name="connsiteX387" fmla="*/ 1066800 w 7200900"/>
              <a:gd name="connsiteY387" fmla="*/ 1892300 h 5283200"/>
              <a:gd name="connsiteX388" fmla="*/ 990600 w 7200900"/>
              <a:gd name="connsiteY388" fmla="*/ 1854200 h 5283200"/>
              <a:gd name="connsiteX389" fmla="*/ 863600 w 7200900"/>
              <a:gd name="connsiteY389" fmla="*/ 1917700 h 5283200"/>
              <a:gd name="connsiteX390" fmla="*/ 863600 w 7200900"/>
              <a:gd name="connsiteY390" fmla="*/ 1917700 h 5283200"/>
              <a:gd name="connsiteX391" fmla="*/ 787400 w 7200900"/>
              <a:gd name="connsiteY391" fmla="*/ 1943100 h 5283200"/>
              <a:gd name="connsiteX392" fmla="*/ 749300 w 7200900"/>
              <a:gd name="connsiteY392" fmla="*/ 1930400 h 5283200"/>
              <a:gd name="connsiteX393" fmla="*/ 698500 w 7200900"/>
              <a:gd name="connsiteY393" fmla="*/ 1816100 h 5283200"/>
              <a:gd name="connsiteX394" fmla="*/ 685800 w 7200900"/>
              <a:gd name="connsiteY394" fmla="*/ 1778000 h 5283200"/>
              <a:gd name="connsiteX395" fmla="*/ 660400 w 7200900"/>
              <a:gd name="connsiteY395" fmla="*/ 1638300 h 5283200"/>
              <a:gd name="connsiteX396" fmla="*/ 711200 w 7200900"/>
              <a:gd name="connsiteY396" fmla="*/ 1435100 h 5283200"/>
              <a:gd name="connsiteX397" fmla="*/ 762000 w 7200900"/>
              <a:gd name="connsiteY397" fmla="*/ 1422400 h 5283200"/>
              <a:gd name="connsiteX398" fmla="*/ 774700 w 7200900"/>
              <a:gd name="connsiteY398" fmla="*/ 1320800 h 5283200"/>
              <a:gd name="connsiteX399" fmla="*/ 838200 w 7200900"/>
              <a:gd name="connsiteY399" fmla="*/ 1206500 h 5283200"/>
              <a:gd name="connsiteX400" fmla="*/ 850900 w 7200900"/>
              <a:gd name="connsiteY400" fmla="*/ 1168400 h 5283200"/>
              <a:gd name="connsiteX401" fmla="*/ 762000 w 7200900"/>
              <a:gd name="connsiteY401" fmla="*/ 1155700 h 5283200"/>
              <a:gd name="connsiteX402" fmla="*/ 685800 w 7200900"/>
              <a:gd name="connsiteY402" fmla="*/ 1181100 h 5283200"/>
              <a:gd name="connsiteX403" fmla="*/ 609600 w 7200900"/>
              <a:gd name="connsiteY403" fmla="*/ 1231900 h 5283200"/>
              <a:gd name="connsiteX404" fmla="*/ 571500 w 7200900"/>
              <a:gd name="connsiteY404" fmla="*/ 1257300 h 5283200"/>
              <a:gd name="connsiteX405" fmla="*/ 533400 w 7200900"/>
              <a:gd name="connsiteY405" fmla="*/ 1295400 h 5283200"/>
              <a:gd name="connsiteX406" fmla="*/ 508000 w 7200900"/>
              <a:gd name="connsiteY406" fmla="*/ 1397000 h 5283200"/>
              <a:gd name="connsiteX407" fmla="*/ 495300 w 7200900"/>
              <a:gd name="connsiteY407" fmla="*/ 1435100 h 5283200"/>
              <a:gd name="connsiteX408" fmla="*/ 469900 w 7200900"/>
              <a:gd name="connsiteY408" fmla="*/ 1473200 h 5283200"/>
              <a:gd name="connsiteX409" fmla="*/ 381000 w 7200900"/>
              <a:gd name="connsiteY409" fmla="*/ 1498600 h 5283200"/>
              <a:gd name="connsiteX410" fmla="*/ 228600 w 7200900"/>
              <a:gd name="connsiteY410" fmla="*/ 1485900 h 5283200"/>
              <a:gd name="connsiteX411" fmla="*/ 165100 w 7200900"/>
              <a:gd name="connsiteY411" fmla="*/ 1473200 h 5283200"/>
              <a:gd name="connsiteX412" fmla="*/ 127000 w 7200900"/>
              <a:gd name="connsiteY412" fmla="*/ 1435100 h 5283200"/>
              <a:gd name="connsiteX413" fmla="*/ 152400 w 7200900"/>
              <a:gd name="connsiteY413" fmla="*/ 1295400 h 5283200"/>
              <a:gd name="connsiteX414" fmla="*/ 241300 w 7200900"/>
              <a:gd name="connsiteY414" fmla="*/ 1206500 h 5283200"/>
              <a:gd name="connsiteX415" fmla="*/ 317500 w 7200900"/>
              <a:gd name="connsiteY415" fmla="*/ 1130300 h 5283200"/>
              <a:gd name="connsiteX416" fmla="*/ 355600 w 7200900"/>
              <a:gd name="connsiteY416" fmla="*/ 1104900 h 5283200"/>
              <a:gd name="connsiteX417" fmla="*/ 469900 w 7200900"/>
              <a:gd name="connsiteY417" fmla="*/ 990600 h 5283200"/>
              <a:gd name="connsiteX418" fmla="*/ 508000 w 7200900"/>
              <a:gd name="connsiteY418" fmla="*/ 952500 h 5283200"/>
              <a:gd name="connsiteX419" fmla="*/ 533400 w 7200900"/>
              <a:gd name="connsiteY419" fmla="*/ 914400 h 5283200"/>
              <a:gd name="connsiteX420" fmla="*/ 571500 w 7200900"/>
              <a:gd name="connsiteY420" fmla="*/ 889000 h 5283200"/>
              <a:gd name="connsiteX421" fmla="*/ 609600 w 7200900"/>
              <a:gd name="connsiteY421" fmla="*/ 838200 h 5283200"/>
              <a:gd name="connsiteX422" fmla="*/ 647700 w 7200900"/>
              <a:gd name="connsiteY422" fmla="*/ 812800 h 5283200"/>
              <a:gd name="connsiteX423" fmla="*/ 685800 w 7200900"/>
              <a:gd name="connsiteY423" fmla="*/ 762000 h 5283200"/>
              <a:gd name="connsiteX424" fmla="*/ 774700 w 7200900"/>
              <a:gd name="connsiteY424" fmla="*/ 673100 h 5283200"/>
              <a:gd name="connsiteX425" fmla="*/ 812800 w 7200900"/>
              <a:gd name="connsiteY425" fmla="*/ 635000 h 5283200"/>
              <a:gd name="connsiteX426" fmla="*/ 863600 w 7200900"/>
              <a:gd name="connsiteY426" fmla="*/ 596900 h 5283200"/>
              <a:gd name="connsiteX427" fmla="*/ 914400 w 7200900"/>
              <a:gd name="connsiteY427" fmla="*/ 520700 h 5283200"/>
              <a:gd name="connsiteX428" fmla="*/ 977900 w 7200900"/>
              <a:gd name="connsiteY428" fmla="*/ 444500 h 5283200"/>
              <a:gd name="connsiteX429" fmla="*/ 1054100 w 7200900"/>
              <a:gd name="connsiteY429" fmla="*/ 355600 h 5283200"/>
              <a:gd name="connsiteX430" fmla="*/ 1092200 w 7200900"/>
              <a:gd name="connsiteY430" fmla="*/ 279400 h 5283200"/>
              <a:gd name="connsiteX431" fmla="*/ 1168400 w 7200900"/>
              <a:gd name="connsiteY431" fmla="*/ 203200 h 5283200"/>
              <a:gd name="connsiteX432" fmla="*/ 1193800 w 7200900"/>
              <a:gd name="connsiteY432" fmla="*/ 165100 h 5283200"/>
              <a:gd name="connsiteX433" fmla="*/ 1270000 w 7200900"/>
              <a:gd name="connsiteY433" fmla="*/ 114300 h 5283200"/>
              <a:gd name="connsiteX434" fmla="*/ 1308100 w 7200900"/>
              <a:gd name="connsiteY434" fmla="*/ 88900 h 5283200"/>
              <a:gd name="connsiteX435" fmla="*/ 1346200 w 7200900"/>
              <a:gd name="connsiteY435" fmla="*/ 76200 h 5283200"/>
              <a:gd name="connsiteX436" fmla="*/ 1397000 w 7200900"/>
              <a:gd name="connsiteY436" fmla="*/ 0 h 5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</a:cxnLst>
            <a:rect l="l" t="t" r="r" b="b"/>
            <a:pathLst>
              <a:path w="7200900" h="5283200">
                <a:moveTo>
                  <a:pt x="1397000" y="0"/>
                </a:moveTo>
                <a:lnTo>
                  <a:pt x="1397000" y="0"/>
                </a:lnTo>
                <a:cubicBezTo>
                  <a:pt x="1447800" y="33867"/>
                  <a:pt x="1497047" y="70188"/>
                  <a:pt x="1549400" y="101600"/>
                </a:cubicBezTo>
                <a:cubicBezTo>
                  <a:pt x="1560879" y="108488"/>
                  <a:pt x="1577047" y="105937"/>
                  <a:pt x="1587500" y="114300"/>
                </a:cubicBezTo>
                <a:cubicBezTo>
                  <a:pt x="1661583" y="173567"/>
                  <a:pt x="1536700" y="152400"/>
                  <a:pt x="1689100" y="203200"/>
                </a:cubicBezTo>
                <a:cubicBezTo>
                  <a:pt x="1805661" y="242054"/>
                  <a:pt x="1738659" y="225936"/>
                  <a:pt x="1892300" y="241300"/>
                </a:cubicBezTo>
                <a:cubicBezTo>
                  <a:pt x="1905000" y="245533"/>
                  <a:pt x="1919261" y="246574"/>
                  <a:pt x="1930400" y="254000"/>
                </a:cubicBezTo>
                <a:cubicBezTo>
                  <a:pt x="1961324" y="274616"/>
                  <a:pt x="1968826" y="306168"/>
                  <a:pt x="2006600" y="317500"/>
                </a:cubicBezTo>
                <a:cubicBezTo>
                  <a:pt x="2035272" y="326102"/>
                  <a:pt x="2065867" y="325967"/>
                  <a:pt x="2095500" y="330200"/>
                </a:cubicBezTo>
                <a:cubicBezTo>
                  <a:pt x="2165898" y="377132"/>
                  <a:pt x="2110216" y="328748"/>
                  <a:pt x="2146300" y="393700"/>
                </a:cubicBezTo>
                <a:cubicBezTo>
                  <a:pt x="2161125" y="420385"/>
                  <a:pt x="2187447" y="440940"/>
                  <a:pt x="2197100" y="469900"/>
                </a:cubicBezTo>
                <a:cubicBezTo>
                  <a:pt x="2201333" y="482600"/>
                  <a:pt x="2202374" y="496861"/>
                  <a:pt x="2209800" y="508000"/>
                </a:cubicBezTo>
                <a:cubicBezTo>
                  <a:pt x="2219763" y="522944"/>
                  <a:pt x="2236402" y="532302"/>
                  <a:pt x="2247900" y="546100"/>
                </a:cubicBezTo>
                <a:cubicBezTo>
                  <a:pt x="2257671" y="557826"/>
                  <a:pt x="2261381" y="574665"/>
                  <a:pt x="2273300" y="584200"/>
                </a:cubicBezTo>
                <a:cubicBezTo>
                  <a:pt x="2283753" y="592563"/>
                  <a:pt x="2299426" y="590913"/>
                  <a:pt x="2311400" y="596900"/>
                </a:cubicBezTo>
                <a:cubicBezTo>
                  <a:pt x="2325052" y="603726"/>
                  <a:pt x="2336800" y="613833"/>
                  <a:pt x="2349500" y="622300"/>
                </a:cubicBezTo>
                <a:cubicBezTo>
                  <a:pt x="2395817" y="761251"/>
                  <a:pt x="2321948" y="550784"/>
                  <a:pt x="2387600" y="698500"/>
                </a:cubicBezTo>
                <a:cubicBezTo>
                  <a:pt x="2398474" y="722966"/>
                  <a:pt x="2398148" y="752423"/>
                  <a:pt x="2413000" y="774700"/>
                </a:cubicBezTo>
                <a:cubicBezTo>
                  <a:pt x="2429933" y="800100"/>
                  <a:pt x="2454147" y="821940"/>
                  <a:pt x="2463800" y="850900"/>
                </a:cubicBezTo>
                <a:lnTo>
                  <a:pt x="2501900" y="965200"/>
                </a:lnTo>
                <a:lnTo>
                  <a:pt x="2514600" y="1003300"/>
                </a:lnTo>
                <a:lnTo>
                  <a:pt x="2527300" y="1041400"/>
                </a:lnTo>
                <a:cubicBezTo>
                  <a:pt x="2531533" y="1121833"/>
                  <a:pt x="2532708" y="1202486"/>
                  <a:pt x="2540000" y="1282700"/>
                </a:cubicBezTo>
                <a:cubicBezTo>
                  <a:pt x="2541212" y="1296032"/>
                  <a:pt x="2544337" y="1310347"/>
                  <a:pt x="2552700" y="1320800"/>
                </a:cubicBezTo>
                <a:cubicBezTo>
                  <a:pt x="2562235" y="1332719"/>
                  <a:pt x="2578100" y="1337733"/>
                  <a:pt x="2590800" y="1346200"/>
                </a:cubicBezTo>
                <a:cubicBezTo>
                  <a:pt x="2658533" y="1447800"/>
                  <a:pt x="2569633" y="1325033"/>
                  <a:pt x="2654300" y="1409700"/>
                </a:cubicBezTo>
                <a:cubicBezTo>
                  <a:pt x="2665093" y="1420493"/>
                  <a:pt x="2669929" y="1436074"/>
                  <a:pt x="2679700" y="1447800"/>
                </a:cubicBezTo>
                <a:cubicBezTo>
                  <a:pt x="2708184" y="1481980"/>
                  <a:pt x="2725182" y="1483459"/>
                  <a:pt x="2743200" y="1524000"/>
                </a:cubicBezTo>
                <a:cubicBezTo>
                  <a:pt x="2754074" y="1548466"/>
                  <a:pt x="2760133" y="1574800"/>
                  <a:pt x="2768600" y="1600200"/>
                </a:cubicBezTo>
                <a:lnTo>
                  <a:pt x="2781300" y="1638300"/>
                </a:lnTo>
                <a:cubicBezTo>
                  <a:pt x="2785533" y="1651000"/>
                  <a:pt x="2786574" y="1665261"/>
                  <a:pt x="2794000" y="1676400"/>
                </a:cubicBezTo>
                <a:cubicBezTo>
                  <a:pt x="2802467" y="1689100"/>
                  <a:pt x="2813201" y="1700552"/>
                  <a:pt x="2819400" y="1714500"/>
                </a:cubicBezTo>
                <a:cubicBezTo>
                  <a:pt x="2830274" y="1738966"/>
                  <a:pt x="2836333" y="1765300"/>
                  <a:pt x="2844800" y="1790700"/>
                </a:cubicBezTo>
                <a:lnTo>
                  <a:pt x="2857500" y="1828800"/>
                </a:lnTo>
                <a:lnTo>
                  <a:pt x="2895600" y="1943100"/>
                </a:lnTo>
                <a:cubicBezTo>
                  <a:pt x="2899833" y="1955800"/>
                  <a:pt x="2905053" y="1968213"/>
                  <a:pt x="2908300" y="1981200"/>
                </a:cubicBezTo>
                <a:cubicBezTo>
                  <a:pt x="2909994" y="1987974"/>
                  <a:pt x="2926412" y="2059168"/>
                  <a:pt x="2933700" y="2070100"/>
                </a:cubicBezTo>
                <a:cubicBezTo>
                  <a:pt x="2943663" y="2085044"/>
                  <a:pt x="2959100" y="2095500"/>
                  <a:pt x="2971800" y="2108200"/>
                </a:cubicBezTo>
                <a:cubicBezTo>
                  <a:pt x="2976033" y="2120900"/>
                  <a:pt x="2978513" y="2134326"/>
                  <a:pt x="2984500" y="2146300"/>
                </a:cubicBezTo>
                <a:cubicBezTo>
                  <a:pt x="2991326" y="2159952"/>
                  <a:pt x="3008007" y="2169254"/>
                  <a:pt x="3009900" y="2184400"/>
                </a:cubicBezTo>
                <a:cubicBezTo>
                  <a:pt x="3012577" y="2205819"/>
                  <a:pt x="3001433" y="2226733"/>
                  <a:pt x="2997200" y="2247900"/>
                </a:cubicBezTo>
                <a:cubicBezTo>
                  <a:pt x="3001880" y="2280662"/>
                  <a:pt x="3004867" y="2339434"/>
                  <a:pt x="3022600" y="2374900"/>
                </a:cubicBezTo>
                <a:cubicBezTo>
                  <a:pt x="3029426" y="2388552"/>
                  <a:pt x="3039533" y="2400300"/>
                  <a:pt x="3048000" y="2413000"/>
                </a:cubicBezTo>
                <a:cubicBezTo>
                  <a:pt x="3045055" y="2421835"/>
                  <a:pt x="3017078" y="2480365"/>
                  <a:pt x="3048000" y="2489200"/>
                </a:cubicBezTo>
                <a:cubicBezTo>
                  <a:pt x="3072760" y="2496274"/>
                  <a:pt x="3098800" y="2480733"/>
                  <a:pt x="3124200" y="2476500"/>
                </a:cubicBezTo>
                <a:cubicBezTo>
                  <a:pt x="3141133" y="2480733"/>
                  <a:pt x="3160477" y="2479518"/>
                  <a:pt x="3175000" y="2489200"/>
                </a:cubicBezTo>
                <a:cubicBezTo>
                  <a:pt x="3187700" y="2497667"/>
                  <a:pt x="3187457" y="2519210"/>
                  <a:pt x="3200400" y="2527300"/>
                </a:cubicBezTo>
                <a:cubicBezTo>
                  <a:pt x="3223104" y="2541490"/>
                  <a:pt x="3276600" y="2552700"/>
                  <a:pt x="3276600" y="2552700"/>
                </a:cubicBezTo>
                <a:cubicBezTo>
                  <a:pt x="3292876" y="2548631"/>
                  <a:pt x="3347280" y="2536410"/>
                  <a:pt x="3365500" y="2527300"/>
                </a:cubicBezTo>
                <a:cubicBezTo>
                  <a:pt x="3400863" y="2509619"/>
                  <a:pt x="3413613" y="2491887"/>
                  <a:pt x="3441700" y="2463800"/>
                </a:cubicBezTo>
                <a:cubicBezTo>
                  <a:pt x="3437467" y="2442633"/>
                  <a:pt x="3434235" y="2421241"/>
                  <a:pt x="3429000" y="2400300"/>
                </a:cubicBezTo>
                <a:cubicBezTo>
                  <a:pt x="3425753" y="2387313"/>
                  <a:pt x="3416300" y="2375587"/>
                  <a:pt x="3416300" y="2362200"/>
                </a:cubicBezTo>
                <a:cubicBezTo>
                  <a:pt x="3416300" y="2336450"/>
                  <a:pt x="3420857" y="2310429"/>
                  <a:pt x="3429000" y="2286000"/>
                </a:cubicBezTo>
                <a:cubicBezTo>
                  <a:pt x="3433827" y="2271520"/>
                  <a:pt x="3442481" y="2257435"/>
                  <a:pt x="3454400" y="2247900"/>
                </a:cubicBezTo>
                <a:cubicBezTo>
                  <a:pt x="3464853" y="2239537"/>
                  <a:pt x="3479800" y="2239433"/>
                  <a:pt x="3492500" y="2235200"/>
                </a:cubicBezTo>
                <a:cubicBezTo>
                  <a:pt x="3496733" y="2222500"/>
                  <a:pt x="3509433" y="2209800"/>
                  <a:pt x="3505200" y="2197100"/>
                </a:cubicBezTo>
                <a:cubicBezTo>
                  <a:pt x="3495547" y="2168140"/>
                  <a:pt x="3454400" y="2120900"/>
                  <a:pt x="3454400" y="2120900"/>
                </a:cubicBezTo>
                <a:cubicBezTo>
                  <a:pt x="3458633" y="2108200"/>
                  <a:pt x="3459674" y="2093939"/>
                  <a:pt x="3467100" y="2082800"/>
                </a:cubicBezTo>
                <a:cubicBezTo>
                  <a:pt x="3486657" y="2053464"/>
                  <a:pt x="3515187" y="2038042"/>
                  <a:pt x="3543300" y="2019300"/>
                </a:cubicBezTo>
                <a:cubicBezTo>
                  <a:pt x="3547533" y="2006600"/>
                  <a:pt x="3546534" y="1990666"/>
                  <a:pt x="3556000" y="1981200"/>
                </a:cubicBezTo>
                <a:cubicBezTo>
                  <a:pt x="3577586" y="1959614"/>
                  <a:pt x="3632200" y="1930400"/>
                  <a:pt x="3632200" y="1930400"/>
                </a:cubicBezTo>
                <a:cubicBezTo>
                  <a:pt x="3727965" y="1962322"/>
                  <a:pt x="3609923" y="1919261"/>
                  <a:pt x="3708400" y="1968500"/>
                </a:cubicBezTo>
                <a:cubicBezTo>
                  <a:pt x="3720374" y="1974487"/>
                  <a:pt x="3733800" y="1976967"/>
                  <a:pt x="3746500" y="1981200"/>
                </a:cubicBezTo>
                <a:cubicBezTo>
                  <a:pt x="3839739" y="1950120"/>
                  <a:pt x="3803768" y="1974732"/>
                  <a:pt x="3860800" y="1917700"/>
                </a:cubicBezTo>
                <a:cubicBezTo>
                  <a:pt x="3877733" y="1943100"/>
                  <a:pt x="3901947" y="1964940"/>
                  <a:pt x="3911600" y="1993900"/>
                </a:cubicBezTo>
                <a:cubicBezTo>
                  <a:pt x="3924328" y="2032085"/>
                  <a:pt x="3922345" y="2037274"/>
                  <a:pt x="3949700" y="2070100"/>
                </a:cubicBezTo>
                <a:cubicBezTo>
                  <a:pt x="3961198" y="2083898"/>
                  <a:pt x="3972100" y="2099478"/>
                  <a:pt x="3987800" y="2108200"/>
                </a:cubicBezTo>
                <a:cubicBezTo>
                  <a:pt x="4011205" y="2121203"/>
                  <a:pt x="4064000" y="2133600"/>
                  <a:pt x="4064000" y="2133600"/>
                </a:cubicBezTo>
                <a:cubicBezTo>
                  <a:pt x="4089400" y="2125133"/>
                  <a:pt x="4117923" y="2123052"/>
                  <a:pt x="4140200" y="2108200"/>
                </a:cubicBezTo>
                <a:cubicBezTo>
                  <a:pt x="4165600" y="2091267"/>
                  <a:pt x="4194814" y="2078986"/>
                  <a:pt x="4216400" y="2057400"/>
                </a:cubicBezTo>
                <a:cubicBezTo>
                  <a:pt x="4265293" y="2008507"/>
                  <a:pt x="4239556" y="2029263"/>
                  <a:pt x="4292600" y="1993900"/>
                </a:cubicBezTo>
                <a:cubicBezTo>
                  <a:pt x="4324522" y="1898135"/>
                  <a:pt x="4281461" y="2016177"/>
                  <a:pt x="4330700" y="1917700"/>
                </a:cubicBezTo>
                <a:cubicBezTo>
                  <a:pt x="4336687" y="1905726"/>
                  <a:pt x="4339167" y="1892300"/>
                  <a:pt x="4343400" y="1879600"/>
                </a:cubicBezTo>
                <a:cubicBezTo>
                  <a:pt x="4347633" y="1849967"/>
                  <a:pt x="4343943" y="1818054"/>
                  <a:pt x="4356100" y="1790700"/>
                </a:cubicBezTo>
                <a:cubicBezTo>
                  <a:pt x="4366499" y="1767302"/>
                  <a:pt x="4413784" y="1761858"/>
                  <a:pt x="4432300" y="1752600"/>
                </a:cubicBezTo>
                <a:cubicBezTo>
                  <a:pt x="4445952" y="1745774"/>
                  <a:pt x="4457700" y="1735667"/>
                  <a:pt x="4470400" y="1727200"/>
                </a:cubicBezTo>
                <a:cubicBezTo>
                  <a:pt x="4487239" y="1701942"/>
                  <a:pt x="4514648" y="1682548"/>
                  <a:pt x="4483100" y="1651000"/>
                </a:cubicBezTo>
                <a:cubicBezTo>
                  <a:pt x="4461514" y="1629414"/>
                  <a:pt x="4406900" y="1600200"/>
                  <a:pt x="4406900" y="1600200"/>
                </a:cubicBezTo>
                <a:cubicBezTo>
                  <a:pt x="4402667" y="1587500"/>
                  <a:pt x="4400187" y="1574074"/>
                  <a:pt x="4394200" y="1562100"/>
                </a:cubicBezTo>
                <a:cubicBezTo>
                  <a:pt x="4387374" y="1548448"/>
                  <a:pt x="4368800" y="1539264"/>
                  <a:pt x="4368800" y="1524000"/>
                </a:cubicBezTo>
                <a:cubicBezTo>
                  <a:pt x="4368800" y="1444978"/>
                  <a:pt x="4383617" y="1451328"/>
                  <a:pt x="4432300" y="1435100"/>
                </a:cubicBezTo>
                <a:cubicBezTo>
                  <a:pt x="4461933" y="1439333"/>
                  <a:pt x="4492032" y="1441069"/>
                  <a:pt x="4521200" y="1447800"/>
                </a:cubicBezTo>
                <a:cubicBezTo>
                  <a:pt x="4547288" y="1453820"/>
                  <a:pt x="4597400" y="1473200"/>
                  <a:pt x="4597400" y="1473200"/>
                </a:cubicBezTo>
                <a:cubicBezTo>
                  <a:pt x="4628388" y="1462871"/>
                  <a:pt x="4648981" y="1459719"/>
                  <a:pt x="4673600" y="1435100"/>
                </a:cubicBezTo>
                <a:cubicBezTo>
                  <a:pt x="4684393" y="1424307"/>
                  <a:pt x="4690533" y="1409700"/>
                  <a:pt x="4699000" y="1397000"/>
                </a:cubicBezTo>
                <a:cubicBezTo>
                  <a:pt x="4694767" y="1358900"/>
                  <a:pt x="4692602" y="1320513"/>
                  <a:pt x="4686300" y="1282700"/>
                </a:cubicBezTo>
                <a:cubicBezTo>
                  <a:pt x="4684099" y="1269495"/>
                  <a:pt x="4673600" y="1257987"/>
                  <a:pt x="4673600" y="1244600"/>
                </a:cubicBezTo>
                <a:cubicBezTo>
                  <a:pt x="4673600" y="1189404"/>
                  <a:pt x="4676128" y="1133751"/>
                  <a:pt x="4686300" y="1079500"/>
                </a:cubicBezTo>
                <a:cubicBezTo>
                  <a:pt x="4689113" y="1064498"/>
                  <a:pt x="4696842" y="1044896"/>
                  <a:pt x="4711700" y="1041400"/>
                </a:cubicBezTo>
                <a:cubicBezTo>
                  <a:pt x="4773649" y="1026824"/>
                  <a:pt x="4838700" y="1032933"/>
                  <a:pt x="4902200" y="1028700"/>
                </a:cubicBezTo>
                <a:cubicBezTo>
                  <a:pt x="4931229" y="1019024"/>
                  <a:pt x="4957838" y="1021443"/>
                  <a:pt x="4953000" y="977900"/>
                </a:cubicBezTo>
                <a:cubicBezTo>
                  <a:pt x="4950043" y="951290"/>
                  <a:pt x="4927600" y="901700"/>
                  <a:pt x="4927600" y="901700"/>
                </a:cubicBezTo>
                <a:cubicBezTo>
                  <a:pt x="4931833" y="889000"/>
                  <a:pt x="4931937" y="874053"/>
                  <a:pt x="4940300" y="863600"/>
                </a:cubicBezTo>
                <a:cubicBezTo>
                  <a:pt x="4967362" y="829772"/>
                  <a:pt x="4983370" y="843906"/>
                  <a:pt x="5016500" y="825500"/>
                </a:cubicBezTo>
                <a:cubicBezTo>
                  <a:pt x="5043185" y="810675"/>
                  <a:pt x="5092700" y="774700"/>
                  <a:pt x="5092700" y="774700"/>
                </a:cubicBezTo>
                <a:cubicBezTo>
                  <a:pt x="5096933" y="762000"/>
                  <a:pt x="5103005" y="749771"/>
                  <a:pt x="5105400" y="736600"/>
                </a:cubicBezTo>
                <a:cubicBezTo>
                  <a:pt x="5111505" y="703020"/>
                  <a:pt x="5105424" y="666689"/>
                  <a:pt x="5118100" y="635000"/>
                </a:cubicBezTo>
                <a:cubicBezTo>
                  <a:pt x="5125675" y="616062"/>
                  <a:pt x="5178261" y="602246"/>
                  <a:pt x="5194300" y="596900"/>
                </a:cubicBezTo>
                <a:cubicBezTo>
                  <a:pt x="5207000" y="601133"/>
                  <a:pt x="5222934" y="600134"/>
                  <a:pt x="5232400" y="609600"/>
                </a:cubicBezTo>
                <a:cubicBezTo>
                  <a:pt x="5334295" y="711495"/>
                  <a:pt x="5235089" y="669763"/>
                  <a:pt x="5321300" y="698500"/>
                </a:cubicBezTo>
                <a:cubicBezTo>
                  <a:pt x="5381177" y="688520"/>
                  <a:pt x="5395253" y="688256"/>
                  <a:pt x="5448300" y="673100"/>
                </a:cubicBezTo>
                <a:cubicBezTo>
                  <a:pt x="5461172" y="669422"/>
                  <a:pt x="5474426" y="666387"/>
                  <a:pt x="5486400" y="660400"/>
                </a:cubicBezTo>
                <a:cubicBezTo>
                  <a:pt x="5514943" y="646129"/>
                  <a:pt x="5542538" y="620975"/>
                  <a:pt x="5562600" y="596900"/>
                </a:cubicBezTo>
                <a:cubicBezTo>
                  <a:pt x="5572371" y="585174"/>
                  <a:pt x="5581174" y="572452"/>
                  <a:pt x="5588000" y="558800"/>
                </a:cubicBezTo>
                <a:cubicBezTo>
                  <a:pt x="5593987" y="546826"/>
                  <a:pt x="5596467" y="533400"/>
                  <a:pt x="5600700" y="520700"/>
                </a:cubicBezTo>
                <a:cubicBezTo>
                  <a:pt x="5596467" y="503767"/>
                  <a:pt x="5597682" y="484423"/>
                  <a:pt x="5588000" y="469900"/>
                </a:cubicBezTo>
                <a:cubicBezTo>
                  <a:pt x="5569802" y="442603"/>
                  <a:pt x="5537156" y="444478"/>
                  <a:pt x="5511800" y="431800"/>
                </a:cubicBezTo>
                <a:cubicBezTo>
                  <a:pt x="5498148" y="424974"/>
                  <a:pt x="5486400" y="414867"/>
                  <a:pt x="5473700" y="406400"/>
                </a:cubicBezTo>
                <a:cubicBezTo>
                  <a:pt x="5461743" y="409389"/>
                  <a:pt x="5399707" y="423518"/>
                  <a:pt x="5384800" y="431800"/>
                </a:cubicBezTo>
                <a:cubicBezTo>
                  <a:pt x="5358115" y="446625"/>
                  <a:pt x="5308600" y="482600"/>
                  <a:pt x="5308600" y="482600"/>
                </a:cubicBezTo>
                <a:cubicBezTo>
                  <a:pt x="5295900" y="478367"/>
                  <a:pt x="5282474" y="475887"/>
                  <a:pt x="5270500" y="469900"/>
                </a:cubicBezTo>
                <a:cubicBezTo>
                  <a:pt x="5239052" y="454176"/>
                  <a:pt x="5221514" y="439057"/>
                  <a:pt x="5207000" y="406400"/>
                </a:cubicBezTo>
                <a:cubicBezTo>
                  <a:pt x="5196126" y="381934"/>
                  <a:pt x="5181600" y="330200"/>
                  <a:pt x="5181600" y="330200"/>
                </a:cubicBezTo>
                <a:cubicBezTo>
                  <a:pt x="5185833" y="296333"/>
                  <a:pt x="5182636" y="260675"/>
                  <a:pt x="5194300" y="228600"/>
                </a:cubicBezTo>
                <a:cubicBezTo>
                  <a:pt x="5200438" y="211721"/>
                  <a:pt x="5218602" y="201998"/>
                  <a:pt x="5232400" y="190500"/>
                </a:cubicBezTo>
                <a:cubicBezTo>
                  <a:pt x="5244126" y="180729"/>
                  <a:pt x="5256848" y="171926"/>
                  <a:pt x="5270500" y="165100"/>
                </a:cubicBezTo>
                <a:cubicBezTo>
                  <a:pt x="5301764" y="149468"/>
                  <a:pt x="5355534" y="144578"/>
                  <a:pt x="5384800" y="139700"/>
                </a:cubicBezTo>
                <a:cubicBezTo>
                  <a:pt x="5414433" y="143933"/>
                  <a:pt x="5444532" y="145669"/>
                  <a:pt x="5473700" y="152400"/>
                </a:cubicBezTo>
                <a:cubicBezTo>
                  <a:pt x="5499788" y="158420"/>
                  <a:pt x="5549900" y="177800"/>
                  <a:pt x="5549900" y="177800"/>
                </a:cubicBezTo>
                <a:cubicBezTo>
                  <a:pt x="5579533" y="173567"/>
                  <a:pt x="5609921" y="172976"/>
                  <a:pt x="5638800" y="165100"/>
                </a:cubicBezTo>
                <a:cubicBezTo>
                  <a:pt x="5737659" y="138138"/>
                  <a:pt x="5640381" y="130706"/>
                  <a:pt x="5765800" y="88900"/>
                </a:cubicBezTo>
                <a:lnTo>
                  <a:pt x="5803900" y="76200"/>
                </a:lnTo>
                <a:cubicBezTo>
                  <a:pt x="5820833" y="80433"/>
                  <a:pt x="5839545" y="80240"/>
                  <a:pt x="5854700" y="88900"/>
                </a:cubicBezTo>
                <a:cubicBezTo>
                  <a:pt x="5905257" y="117790"/>
                  <a:pt x="5884891" y="123881"/>
                  <a:pt x="5905500" y="165100"/>
                </a:cubicBezTo>
                <a:cubicBezTo>
                  <a:pt x="5912326" y="178752"/>
                  <a:pt x="5924701" y="189252"/>
                  <a:pt x="5930900" y="203200"/>
                </a:cubicBezTo>
                <a:cubicBezTo>
                  <a:pt x="5941774" y="227666"/>
                  <a:pt x="5947833" y="254000"/>
                  <a:pt x="5956300" y="279400"/>
                </a:cubicBezTo>
                <a:cubicBezTo>
                  <a:pt x="5960533" y="292100"/>
                  <a:pt x="5956300" y="313267"/>
                  <a:pt x="5969000" y="317500"/>
                </a:cubicBezTo>
                <a:lnTo>
                  <a:pt x="6007100" y="330200"/>
                </a:lnTo>
                <a:cubicBezTo>
                  <a:pt x="6042901" y="318266"/>
                  <a:pt x="6061679" y="318318"/>
                  <a:pt x="6083300" y="279400"/>
                </a:cubicBezTo>
                <a:cubicBezTo>
                  <a:pt x="6096303" y="255995"/>
                  <a:pt x="6108700" y="203200"/>
                  <a:pt x="6108700" y="203200"/>
                </a:cubicBezTo>
                <a:cubicBezTo>
                  <a:pt x="6104467" y="190500"/>
                  <a:pt x="6096000" y="178487"/>
                  <a:pt x="6096000" y="165100"/>
                </a:cubicBezTo>
                <a:cubicBezTo>
                  <a:pt x="6096000" y="151713"/>
                  <a:pt x="6101274" y="138139"/>
                  <a:pt x="6108700" y="127000"/>
                </a:cubicBezTo>
                <a:cubicBezTo>
                  <a:pt x="6118663" y="112056"/>
                  <a:pt x="6131856" y="98863"/>
                  <a:pt x="6146800" y="88900"/>
                </a:cubicBezTo>
                <a:cubicBezTo>
                  <a:pt x="6157939" y="81474"/>
                  <a:pt x="6171616" y="77860"/>
                  <a:pt x="6184900" y="76200"/>
                </a:cubicBezTo>
                <a:cubicBezTo>
                  <a:pt x="6239670" y="69354"/>
                  <a:pt x="6294967" y="67733"/>
                  <a:pt x="6350000" y="63500"/>
                </a:cubicBezTo>
                <a:cubicBezTo>
                  <a:pt x="6382644" y="52619"/>
                  <a:pt x="6403817" y="44479"/>
                  <a:pt x="6438900" y="38100"/>
                </a:cubicBezTo>
                <a:cubicBezTo>
                  <a:pt x="6468351" y="32745"/>
                  <a:pt x="6498167" y="29633"/>
                  <a:pt x="6527800" y="25400"/>
                </a:cubicBezTo>
                <a:cubicBezTo>
                  <a:pt x="6566869" y="12377"/>
                  <a:pt x="6584230" y="-411"/>
                  <a:pt x="6629400" y="25400"/>
                </a:cubicBezTo>
                <a:cubicBezTo>
                  <a:pt x="6642652" y="32973"/>
                  <a:pt x="6644007" y="52707"/>
                  <a:pt x="6654800" y="63500"/>
                </a:cubicBezTo>
                <a:cubicBezTo>
                  <a:pt x="6665593" y="74293"/>
                  <a:pt x="6678952" y="82701"/>
                  <a:pt x="6692900" y="88900"/>
                </a:cubicBezTo>
                <a:cubicBezTo>
                  <a:pt x="6717366" y="99774"/>
                  <a:pt x="6769100" y="114300"/>
                  <a:pt x="6769100" y="114300"/>
                </a:cubicBezTo>
                <a:cubicBezTo>
                  <a:pt x="6798733" y="110067"/>
                  <a:pt x="6828960" y="94340"/>
                  <a:pt x="6858000" y="101600"/>
                </a:cubicBezTo>
                <a:cubicBezTo>
                  <a:pt x="6870987" y="104847"/>
                  <a:pt x="6872178" y="126395"/>
                  <a:pt x="6870700" y="139700"/>
                </a:cubicBezTo>
                <a:cubicBezTo>
                  <a:pt x="6867743" y="166310"/>
                  <a:pt x="6845300" y="215900"/>
                  <a:pt x="6845300" y="215900"/>
                </a:cubicBezTo>
                <a:cubicBezTo>
                  <a:pt x="6874933" y="304800"/>
                  <a:pt x="6845300" y="283633"/>
                  <a:pt x="6908800" y="304800"/>
                </a:cubicBezTo>
                <a:cubicBezTo>
                  <a:pt x="6932952" y="299970"/>
                  <a:pt x="6984365" y="292417"/>
                  <a:pt x="7010400" y="279400"/>
                </a:cubicBezTo>
                <a:cubicBezTo>
                  <a:pt x="7108877" y="230161"/>
                  <a:pt x="6990835" y="273222"/>
                  <a:pt x="7086600" y="241300"/>
                </a:cubicBezTo>
                <a:cubicBezTo>
                  <a:pt x="7103533" y="245533"/>
                  <a:pt x="7126041" y="240748"/>
                  <a:pt x="7137400" y="254000"/>
                </a:cubicBezTo>
                <a:cubicBezTo>
                  <a:pt x="7154824" y="274328"/>
                  <a:pt x="7154333" y="304800"/>
                  <a:pt x="7162800" y="330200"/>
                </a:cubicBezTo>
                <a:cubicBezTo>
                  <a:pt x="7181020" y="384859"/>
                  <a:pt x="7172253" y="355313"/>
                  <a:pt x="7188200" y="419100"/>
                </a:cubicBezTo>
                <a:cubicBezTo>
                  <a:pt x="7192433" y="461433"/>
                  <a:pt x="7200900" y="503556"/>
                  <a:pt x="7200900" y="546100"/>
                </a:cubicBezTo>
                <a:cubicBezTo>
                  <a:pt x="7200900" y="598688"/>
                  <a:pt x="7200606" y="647994"/>
                  <a:pt x="7162800" y="685800"/>
                </a:cubicBezTo>
                <a:cubicBezTo>
                  <a:pt x="7147833" y="700767"/>
                  <a:pt x="7129340" y="711762"/>
                  <a:pt x="7112000" y="723900"/>
                </a:cubicBezTo>
                <a:cubicBezTo>
                  <a:pt x="6911783" y="864052"/>
                  <a:pt x="7114261" y="729120"/>
                  <a:pt x="6997700" y="787400"/>
                </a:cubicBezTo>
                <a:cubicBezTo>
                  <a:pt x="6984048" y="794226"/>
                  <a:pt x="6973548" y="806601"/>
                  <a:pt x="6959600" y="812800"/>
                </a:cubicBezTo>
                <a:cubicBezTo>
                  <a:pt x="6935134" y="823674"/>
                  <a:pt x="6908800" y="829733"/>
                  <a:pt x="6883400" y="838200"/>
                </a:cubicBezTo>
                <a:lnTo>
                  <a:pt x="6845300" y="850900"/>
                </a:lnTo>
                <a:cubicBezTo>
                  <a:pt x="6836833" y="863600"/>
                  <a:pt x="6821282" y="873799"/>
                  <a:pt x="6819900" y="889000"/>
                </a:cubicBezTo>
                <a:cubicBezTo>
                  <a:pt x="6814771" y="945416"/>
                  <a:pt x="6829451" y="981154"/>
                  <a:pt x="6845300" y="1028700"/>
                </a:cubicBezTo>
                <a:cubicBezTo>
                  <a:pt x="6841067" y="1172633"/>
                  <a:pt x="6840168" y="1316703"/>
                  <a:pt x="6832600" y="1460500"/>
                </a:cubicBezTo>
                <a:cubicBezTo>
                  <a:pt x="6830692" y="1496744"/>
                  <a:pt x="6814652" y="1515866"/>
                  <a:pt x="6807200" y="1549400"/>
                </a:cubicBezTo>
                <a:cubicBezTo>
                  <a:pt x="6801614" y="1574537"/>
                  <a:pt x="6800745" y="1600618"/>
                  <a:pt x="6794500" y="1625600"/>
                </a:cubicBezTo>
                <a:cubicBezTo>
                  <a:pt x="6751286" y="1798456"/>
                  <a:pt x="6791355" y="1632675"/>
                  <a:pt x="6743700" y="1739900"/>
                </a:cubicBezTo>
                <a:cubicBezTo>
                  <a:pt x="6732826" y="1764366"/>
                  <a:pt x="6726767" y="1790700"/>
                  <a:pt x="6718300" y="1816100"/>
                </a:cubicBezTo>
                <a:lnTo>
                  <a:pt x="6692900" y="1892300"/>
                </a:lnTo>
                <a:lnTo>
                  <a:pt x="6680200" y="1930400"/>
                </a:lnTo>
                <a:cubicBezTo>
                  <a:pt x="6684433" y="1981200"/>
                  <a:pt x="6687271" y="2032136"/>
                  <a:pt x="6692900" y="2082800"/>
                </a:cubicBezTo>
                <a:cubicBezTo>
                  <a:pt x="6695744" y="2108393"/>
                  <a:pt x="6705600" y="2133250"/>
                  <a:pt x="6705600" y="2159000"/>
                </a:cubicBezTo>
                <a:cubicBezTo>
                  <a:pt x="6705600" y="2180586"/>
                  <a:pt x="6698580" y="2201675"/>
                  <a:pt x="6692900" y="2222500"/>
                </a:cubicBezTo>
                <a:cubicBezTo>
                  <a:pt x="6685855" y="2248331"/>
                  <a:pt x="6667500" y="2298700"/>
                  <a:pt x="6667500" y="2298700"/>
                </a:cubicBezTo>
                <a:cubicBezTo>
                  <a:pt x="6671733" y="2311400"/>
                  <a:pt x="6671837" y="2326347"/>
                  <a:pt x="6680200" y="2336800"/>
                </a:cubicBezTo>
                <a:cubicBezTo>
                  <a:pt x="6703114" y="2365443"/>
                  <a:pt x="6737466" y="2365862"/>
                  <a:pt x="6769100" y="2374900"/>
                </a:cubicBezTo>
                <a:cubicBezTo>
                  <a:pt x="6781972" y="2378578"/>
                  <a:pt x="6794500" y="2383367"/>
                  <a:pt x="6807200" y="2387600"/>
                </a:cubicBezTo>
                <a:cubicBezTo>
                  <a:pt x="6894193" y="2474593"/>
                  <a:pt x="6863475" y="2433912"/>
                  <a:pt x="6908800" y="2501900"/>
                </a:cubicBezTo>
                <a:cubicBezTo>
                  <a:pt x="6904731" y="2518176"/>
                  <a:pt x="6892510" y="2572580"/>
                  <a:pt x="6883400" y="2590800"/>
                </a:cubicBezTo>
                <a:cubicBezTo>
                  <a:pt x="6834161" y="2689277"/>
                  <a:pt x="6877222" y="2571235"/>
                  <a:pt x="6845300" y="2667000"/>
                </a:cubicBezTo>
                <a:cubicBezTo>
                  <a:pt x="6849533" y="2683933"/>
                  <a:pt x="6852984" y="2701082"/>
                  <a:pt x="6858000" y="2717800"/>
                </a:cubicBezTo>
                <a:cubicBezTo>
                  <a:pt x="6870678" y="2760060"/>
                  <a:pt x="6894060" y="2843440"/>
                  <a:pt x="6934200" y="2870200"/>
                </a:cubicBezTo>
                <a:cubicBezTo>
                  <a:pt x="7025344" y="2930963"/>
                  <a:pt x="6988814" y="2899414"/>
                  <a:pt x="7048500" y="2959100"/>
                </a:cubicBezTo>
                <a:cubicBezTo>
                  <a:pt x="7069667" y="3022600"/>
                  <a:pt x="7086600" y="3022600"/>
                  <a:pt x="7061200" y="3073400"/>
                </a:cubicBezTo>
                <a:cubicBezTo>
                  <a:pt x="7054374" y="3087052"/>
                  <a:pt x="7046593" y="3100707"/>
                  <a:pt x="7035800" y="3111500"/>
                </a:cubicBezTo>
                <a:cubicBezTo>
                  <a:pt x="7025007" y="3122293"/>
                  <a:pt x="7010400" y="3128433"/>
                  <a:pt x="6997700" y="3136900"/>
                </a:cubicBezTo>
                <a:cubicBezTo>
                  <a:pt x="6985000" y="3132667"/>
                  <a:pt x="6972805" y="3121999"/>
                  <a:pt x="6959600" y="3124200"/>
                </a:cubicBezTo>
                <a:cubicBezTo>
                  <a:pt x="6907957" y="3132807"/>
                  <a:pt x="6918246" y="3175315"/>
                  <a:pt x="6908800" y="3213100"/>
                </a:cubicBezTo>
                <a:cubicBezTo>
                  <a:pt x="6905553" y="3226087"/>
                  <a:pt x="6906993" y="3243419"/>
                  <a:pt x="6896100" y="3251200"/>
                </a:cubicBezTo>
                <a:cubicBezTo>
                  <a:pt x="6874313" y="3266762"/>
                  <a:pt x="6819900" y="3276600"/>
                  <a:pt x="6819900" y="3276600"/>
                </a:cubicBezTo>
                <a:cubicBezTo>
                  <a:pt x="6806877" y="3315669"/>
                  <a:pt x="6794089" y="3333030"/>
                  <a:pt x="6819900" y="3378200"/>
                </a:cubicBezTo>
                <a:cubicBezTo>
                  <a:pt x="6827473" y="3391452"/>
                  <a:pt x="6845300" y="3395133"/>
                  <a:pt x="6858000" y="3403600"/>
                </a:cubicBezTo>
                <a:cubicBezTo>
                  <a:pt x="6862233" y="3416300"/>
                  <a:pt x="6870700" y="3428313"/>
                  <a:pt x="6870700" y="3441700"/>
                </a:cubicBezTo>
                <a:cubicBezTo>
                  <a:pt x="6870700" y="3461953"/>
                  <a:pt x="6853339" y="3517638"/>
                  <a:pt x="6832600" y="3530600"/>
                </a:cubicBezTo>
                <a:cubicBezTo>
                  <a:pt x="6809896" y="3544790"/>
                  <a:pt x="6756400" y="3556000"/>
                  <a:pt x="6756400" y="3556000"/>
                </a:cubicBezTo>
                <a:cubicBezTo>
                  <a:pt x="6752167" y="3568700"/>
                  <a:pt x="6743700" y="3580713"/>
                  <a:pt x="6743700" y="3594100"/>
                </a:cubicBezTo>
                <a:cubicBezTo>
                  <a:pt x="6743700" y="3663217"/>
                  <a:pt x="6790510" y="3602080"/>
                  <a:pt x="6743700" y="3695700"/>
                </a:cubicBezTo>
                <a:cubicBezTo>
                  <a:pt x="6720887" y="3741326"/>
                  <a:pt x="6671628" y="3745124"/>
                  <a:pt x="6629400" y="3759200"/>
                </a:cubicBezTo>
                <a:cubicBezTo>
                  <a:pt x="6616700" y="3763433"/>
                  <a:pt x="6602439" y="3764474"/>
                  <a:pt x="6591300" y="3771900"/>
                </a:cubicBezTo>
                <a:cubicBezTo>
                  <a:pt x="6578600" y="3780367"/>
                  <a:pt x="6566852" y="3790474"/>
                  <a:pt x="6553200" y="3797300"/>
                </a:cubicBezTo>
                <a:cubicBezTo>
                  <a:pt x="6516864" y="3815468"/>
                  <a:pt x="6477922" y="3812945"/>
                  <a:pt x="6438900" y="3822700"/>
                </a:cubicBezTo>
                <a:cubicBezTo>
                  <a:pt x="6412925" y="3829194"/>
                  <a:pt x="6362700" y="3848100"/>
                  <a:pt x="6362700" y="3848100"/>
                </a:cubicBezTo>
                <a:cubicBezTo>
                  <a:pt x="6345767" y="3873500"/>
                  <a:pt x="6321553" y="3895340"/>
                  <a:pt x="6311900" y="3924300"/>
                </a:cubicBezTo>
                <a:cubicBezTo>
                  <a:pt x="6307667" y="3937000"/>
                  <a:pt x="6308666" y="3952934"/>
                  <a:pt x="6299200" y="3962400"/>
                </a:cubicBezTo>
                <a:cubicBezTo>
                  <a:pt x="6255531" y="4006069"/>
                  <a:pt x="6232810" y="4009930"/>
                  <a:pt x="6184900" y="4025900"/>
                </a:cubicBezTo>
                <a:cubicBezTo>
                  <a:pt x="6089135" y="3993978"/>
                  <a:pt x="6207177" y="4037039"/>
                  <a:pt x="6108700" y="3987800"/>
                </a:cubicBezTo>
                <a:cubicBezTo>
                  <a:pt x="6090480" y="3978690"/>
                  <a:pt x="6036076" y="3966469"/>
                  <a:pt x="6019800" y="3962400"/>
                </a:cubicBezTo>
                <a:lnTo>
                  <a:pt x="5905500" y="3886200"/>
                </a:lnTo>
                <a:lnTo>
                  <a:pt x="5867400" y="3860800"/>
                </a:lnTo>
                <a:cubicBezTo>
                  <a:pt x="5851124" y="3864869"/>
                  <a:pt x="5796720" y="3877090"/>
                  <a:pt x="5778500" y="3886200"/>
                </a:cubicBezTo>
                <a:cubicBezTo>
                  <a:pt x="5680023" y="3935439"/>
                  <a:pt x="5798065" y="3892378"/>
                  <a:pt x="5702300" y="3924300"/>
                </a:cubicBezTo>
                <a:cubicBezTo>
                  <a:pt x="5671795" y="3916674"/>
                  <a:pt x="5635326" y="3913608"/>
                  <a:pt x="5613400" y="3886200"/>
                </a:cubicBezTo>
                <a:cubicBezTo>
                  <a:pt x="5543293" y="3798566"/>
                  <a:pt x="5671789" y="3895493"/>
                  <a:pt x="5562600" y="3822700"/>
                </a:cubicBezTo>
                <a:cubicBezTo>
                  <a:pt x="5499210" y="3831756"/>
                  <a:pt x="5477790" y="3846224"/>
                  <a:pt x="5422900" y="3822700"/>
                </a:cubicBezTo>
                <a:cubicBezTo>
                  <a:pt x="5408871" y="3816687"/>
                  <a:pt x="5397500" y="3805767"/>
                  <a:pt x="5384800" y="3797300"/>
                </a:cubicBezTo>
                <a:lnTo>
                  <a:pt x="5359400" y="3721100"/>
                </a:lnTo>
                <a:cubicBezTo>
                  <a:pt x="5355167" y="3708400"/>
                  <a:pt x="5357839" y="3690426"/>
                  <a:pt x="5346700" y="3683000"/>
                </a:cubicBezTo>
                <a:lnTo>
                  <a:pt x="5308600" y="3657600"/>
                </a:lnTo>
                <a:cubicBezTo>
                  <a:pt x="5245537" y="3563005"/>
                  <a:pt x="5326588" y="3679186"/>
                  <a:pt x="5245100" y="3581400"/>
                </a:cubicBezTo>
                <a:cubicBezTo>
                  <a:pt x="5235329" y="3569674"/>
                  <a:pt x="5230493" y="3554093"/>
                  <a:pt x="5219700" y="3543300"/>
                </a:cubicBezTo>
                <a:cubicBezTo>
                  <a:pt x="5195081" y="3518681"/>
                  <a:pt x="5174488" y="3515529"/>
                  <a:pt x="5143500" y="3505200"/>
                </a:cubicBezTo>
                <a:cubicBezTo>
                  <a:pt x="5130800" y="3509433"/>
                  <a:pt x="5117374" y="3511913"/>
                  <a:pt x="5105400" y="3517900"/>
                </a:cubicBezTo>
                <a:cubicBezTo>
                  <a:pt x="5070037" y="3535581"/>
                  <a:pt x="5057287" y="3553313"/>
                  <a:pt x="5029200" y="3581400"/>
                </a:cubicBezTo>
                <a:cubicBezTo>
                  <a:pt x="5016500" y="3577167"/>
                  <a:pt x="5002802" y="3575201"/>
                  <a:pt x="4991100" y="3568700"/>
                </a:cubicBezTo>
                <a:cubicBezTo>
                  <a:pt x="4964415" y="3553875"/>
                  <a:pt x="4943860" y="3527553"/>
                  <a:pt x="4914900" y="3517900"/>
                </a:cubicBezTo>
                <a:cubicBezTo>
                  <a:pt x="4822141" y="3486980"/>
                  <a:pt x="4864675" y="3498994"/>
                  <a:pt x="4787900" y="3479800"/>
                </a:cubicBezTo>
                <a:cubicBezTo>
                  <a:pt x="4774632" y="3470955"/>
                  <a:pt x="4732732" y="3438195"/>
                  <a:pt x="4711700" y="3441700"/>
                </a:cubicBezTo>
                <a:cubicBezTo>
                  <a:pt x="4696644" y="3444209"/>
                  <a:pt x="4686300" y="3458633"/>
                  <a:pt x="4673600" y="3467100"/>
                </a:cubicBezTo>
                <a:cubicBezTo>
                  <a:pt x="4664140" y="3495481"/>
                  <a:pt x="4651213" y="3556539"/>
                  <a:pt x="4622800" y="3581400"/>
                </a:cubicBezTo>
                <a:cubicBezTo>
                  <a:pt x="4599826" y="3601502"/>
                  <a:pt x="4572000" y="3615267"/>
                  <a:pt x="4546600" y="3632200"/>
                </a:cubicBezTo>
                <a:cubicBezTo>
                  <a:pt x="4533900" y="3640667"/>
                  <a:pt x="4519293" y="3646807"/>
                  <a:pt x="4508500" y="3657600"/>
                </a:cubicBezTo>
                <a:lnTo>
                  <a:pt x="4470400" y="3695700"/>
                </a:lnTo>
                <a:cubicBezTo>
                  <a:pt x="4474633" y="3716867"/>
                  <a:pt x="4474168" y="3739549"/>
                  <a:pt x="4483100" y="3759200"/>
                </a:cubicBezTo>
                <a:cubicBezTo>
                  <a:pt x="4495732" y="3786991"/>
                  <a:pt x="4533900" y="3835400"/>
                  <a:pt x="4533900" y="3835400"/>
                </a:cubicBezTo>
                <a:cubicBezTo>
                  <a:pt x="4525433" y="3848100"/>
                  <a:pt x="4518271" y="3861774"/>
                  <a:pt x="4508500" y="3873500"/>
                </a:cubicBezTo>
                <a:cubicBezTo>
                  <a:pt x="4483213" y="3903845"/>
                  <a:pt x="4426878" y="3951507"/>
                  <a:pt x="4394200" y="3962400"/>
                </a:cubicBezTo>
                <a:lnTo>
                  <a:pt x="4318000" y="3987800"/>
                </a:lnTo>
                <a:cubicBezTo>
                  <a:pt x="4301067" y="3983567"/>
                  <a:pt x="4281723" y="3984782"/>
                  <a:pt x="4267200" y="3975100"/>
                </a:cubicBezTo>
                <a:cubicBezTo>
                  <a:pt x="4254500" y="3966633"/>
                  <a:pt x="4251571" y="3948726"/>
                  <a:pt x="4241800" y="3937000"/>
                </a:cubicBezTo>
                <a:cubicBezTo>
                  <a:pt x="4230302" y="3923202"/>
                  <a:pt x="4218644" y="3908863"/>
                  <a:pt x="4203700" y="3898900"/>
                </a:cubicBezTo>
                <a:cubicBezTo>
                  <a:pt x="4192561" y="3891474"/>
                  <a:pt x="4177574" y="3892187"/>
                  <a:pt x="4165600" y="3886200"/>
                </a:cubicBezTo>
                <a:cubicBezTo>
                  <a:pt x="4151948" y="3879374"/>
                  <a:pt x="4140200" y="3869267"/>
                  <a:pt x="4127500" y="3860800"/>
                </a:cubicBezTo>
                <a:cubicBezTo>
                  <a:pt x="4119033" y="3848100"/>
                  <a:pt x="4108926" y="3836352"/>
                  <a:pt x="4102100" y="3822700"/>
                </a:cubicBezTo>
                <a:cubicBezTo>
                  <a:pt x="4086686" y="3791872"/>
                  <a:pt x="4085395" y="3752981"/>
                  <a:pt x="4076700" y="3721100"/>
                </a:cubicBezTo>
                <a:cubicBezTo>
                  <a:pt x="4069655" y="3695269"/>
                  <a:pt x="4073577" y="3659752"/>
                  <a:pt x="4051300" y="3644900"/>
                </a:cubicBezTo>
                <a:lnTo>
                  <a:pt x="3975100" y="3594100"/>
                </a:lnTo>
                <a:lnTo>
                  <a:pt x="3937000" y="3568700"/>
                </a:lnTo>
                <a:cubicBezTo>
                  <a:pt x="3926671" y="3537712"/>
                  <a:pt x="3923519" y="3517119"/>
                  <a:pt x="3898900" y="3492500"/>
                </a:cubicBezTo>
                <a:cubicBezTo>
                  <a:pt x="3888107" y="3481707"/>
                  <a:pt x="3873500" y="3475567"/>
                  <a:pt x="3860800" y="3467100"/>
                </a:cubicBezTo>
                <a:cubicBezTo>
                  <a:pt x="3822615" y="3479828"/>
                  <a:pt x="3817426" y="3477845"/>
                  <a:pt x="3784600" y="3505200"/>
                </a:cubicBezTo>
                <a:cubicBezTo>
                  <a:pt x="3770802" y="3516698"/>
                  <a:pt x="3760677" y="3532273"/>
                  <a:pt x="3746500" y="3543300"/>
                </a:cubicBezTo>
                <a:cubicBezTo>
                  <a:pt x="3722403" y="3562042"/>
                  <a:pt x="3695700" y="3577167"/>
                  <a:pt x="3670300" y="3594100"/>
                </a:cubicBezTo>
                <a:cubicBezTo>
                  <a:pt x="3657600" y="3602567"/>
                  <a:pt x="3646680" y="3614673"/>
                  <a:pt x="3632200" y="3619500"/>
                </a:cubicBezTo>
                <a:cubicBezTo>
                  <a:pt x="3553739" y="3645654"/>
                  <a:pt x="3607421" y="3630868"/>
                  <a:pt x="3467100" y="3644900"/>
                </a:cubicBezTo>
                <a:cubicBezTo>
                  <a:pt x="3445693" y="3677010"/>
                  <a:pt x="3436511" y="3683543"/>
                  <a:pt x="3429000" y="3721100"/>
                </a:cubicBezTo>
                <a:cubicBezTo>
                  <a:pt x="3423129" y="3750453"/>
                  <a:pt x="3422171" y="3780647"/>
                  <a:pt x="3416300" y="3810000"/>
                </a:cubicBezTo>
                <a:cubicBezTo>
                  <a:pt x="3413675" y="3823127"/>
                  <a:pt x="3411963" y="3837647"/>
                  <a:pt x="3403600" y="3848100"/>
                </a:cubicBezTo>
                <a:cubicBezTo>
                  <a:pt x="3394065" y="3860019"/>
                  <a:pt x="3378200" y="3865033"/>
                  <a:pt x="3365500" y="3873500"/>
                </a:cubicBezTo>
                <a:cubicBezTo>
                  <a:pt x="3355513" y="3888481"/>
                  <a:pt x="3324896" y="3927166"/>
                  <a:pt x="3327400" y="3949700"/>
                </a:cubicBezTo>
                <a:cubicBezTo>
                  <a:pt x="3330357" y="3976310"/>
                  <a:pt x="3352800" y="4025900"/>
                  <a:pt x="3352800" y="4025900"/>
                </a:cubicBezTo>
                <a:cubicBezTo>
                  <a:pt x="3342471" y="4056888"/>
                  <a:pt x="3339319" y="4077481"/>
                  <a:pt x="3314700" y="4102100"/>
                </a:cubicBezTo>
                <a:cubicBezTo>
                  <a:pt x="3278304" y="4138496"/>
                  <a:pt x="3279817" y="4119542"/>
                  <a:pt x="3238500" y="4140200"/>
                </a:cubicBezTo>
                <a:cubicBezTo>
                  <a:pt x="3203137" y="4157881"/>
                  <a:pt x="3190387" y="4175613"/>
                  <a:pt x="3162300" y="4203700"/>
                </a:cubicBezTo>
                <a:cubicBezTo>
                  <a:pt x="3149600" y="4191000"/>
                  <a:pt x="3134163" y="4180544"/>
                  <a:pt x="3124200" y="4165600"/>
                </a:cubicBezTo>
                <a:cubicBezTo>
                  <a:pt x="3105418" y="4137426"/>
                  <a:pt x="3120358" y="4110811"/>
                  <a:pt x="3086100" y="4089400"/>
                </a:cubicBezTo>
                <a:cubicBezTo>
                  <a:pt x="3063396" y="4075210"/>
                  <a:pt x="3009900" y="4064000"/>
                  <a:pt x="3009900" y="4064000"/>
                </a:cubicBezTo>
                <a:cubicBezTo>
                  <a:pt x="2997200" y="4068233"/>
                  <a:pt x="2982253" y="4068337"/>
                  <a:pt x="2971800" y="4076700"/>
                </a:cubicBezTo>
                <a:cubicBezTo>
                  <a:pt x="2959881" y="4086235"/>
                  <a:pt x="2957193" y="4104007"/>
                  <a:pt x="2946400" y="4114800"/>
                </a:cubicBezTo>
                <a:cubicBezTo>
                  <a:pt x="2935607" y="4125593"/>
                  <a:pt x="2921000" y="4131733"/>
                  <a:pt x="2908300" y="4140200"/>
                </a:cubicBezTo>
                <a:cubicBezTo>
                  <a:pt x="2904067" y="4152900"/>
                  <a:pt x="2894122" y="4164995"/>
                  <a:pt x="2895600" y="4178300"/>
                </a:cubicBezTo>
                <a:cubicBezTo>
                  <a:pt x="2898557" y="4204910"/>
                  <a:pt x="2921000" y="4254500"/>
                  <a:pt x="2921000" y="4254500"/>
                </a:cubicBezTo>
                <a:cubicBezTo>
                  <a:pt x="2911941" y="4281677"/>
                  <a:pt x="2906071" y="4310425"/>
                  <a:pt x="2882900" y="4330700"/>
                </a:cubicBezTo>
                <a:cubicBezTo>
                  <a:pt x="2859926" y="4350802"/>
                  <a:pt x="2832100" y="4364567"/>
                  <a:pt x="2806700" y="4381500"/>
                </a:cubicBezTo>
                <a:cubicBezTo>
                  <a:pt x="2794000" y="4389967"/>
                  <a:pt x="2779393" y="4396107"/>
                  <a:pt x="2768600" y="4406900"/>
                </a:cubicBezTo>
                <a:cubicBezTo>
                  <a:pt x="2740513" y="4434987"/>
                  <a:pt x="2722781" y="4447737"/>
                  <a:pt x="2705100" y="4483100"/>
                </a:cubicBezTo>
                <a:cubicBezTo>
                  <a:pt x="2699113" y="4495074"/>
                  <a:pt x="2696633" y="4508500"/>
                  <a:pt x="2692400" y="4521200"/>
                </a:cubicBezTo>
                <a:cubicBezTo>
                  <a:pt x="2696633" y="4533900"/>
                  <a:pt x="2705100" y="4545913"/>
                  <a:pt x="2705100" y="4559300"/>
                </a:cubicBezTo>
                <a:cubicBezTo>
                  <a:pt x="2705100" y="4600292"/>
                  <a:pt x="2693277" y="4631339"/>
                  <a:pt x="2667000" y="4660900"/>
                </a:cubicBezTo>
                <a:cubicBezTo>
                  <a:pt x="2643135" y="4687748"/>
                  <a:pt x="2625649" y="4728388"/>
                  <a:pt x="2590800" y="4737100"/>
                </a:cubicBezTo>
                <a:cubicBezTo>
                  <a:pt x="2573867" y="4741333"/>
                  <a:pt x="2556718" y="4744784"/>
                  <a:pt x="2540000" y="4749800"/>
                </a:cubicBezTo>
                <a:cubicBezTo>
                  <a:pt x="2514355" y="4757493"/>
                  <a:pt x="2463800" y="4775200"/>
                  <a:pt x="2463800" y="4775200"/>
                </a:cubicBezTo>
                <a:cubicBezTo>
                  <a:pt x="2457026" y="4773506"/>
                  <a:pt x="2385832" y="4757088"/>
                  <a:pt x="2374900" y="4749800"/>
                </a:cubicBezTo>
                <a:cubicBezTo>
                  <a:pt x="2359956" y="4739837"/>
                  <a:pt x="2352500" y="4720422"/>
                  <a:pt x="2336800" y="4711700"/>
                </a:cubicBezTo>
                <a:cubicBezTo>
                  <a:pt x="2313395" y="4698697"/>
                  <a:pt x="2260600" y="4686300"/>
                  <a:pt x="2260600" y="4686300"/>
                </a:cubicBezTo>
                <a:cubicBezTo>
                  <a:pt x="2260161" y="4686410"/>
                  <a:pt x="2177773" y="4705627"/>
                  <a:pt x="2171700" y="4711700"/>
                </a:cubicBezTo>
                <a:cubicBezTo>
                  <a:pt x="2128031" y="4755369"/>
                  <a:pt x="2124170" y="4778090"/>
                  <a:pt x="2108200" y="4826000"/>
                </a:cubicBezTo>
                <a:cubicBezTo>
                  <a:pt x="2136777" y="4968885"/>
                  <a:pt x="2103904" y="4793782"/>
                  <a:pt x="2133600" y="5016500"/>
                </a:cubicBezTo>
                <a:cubicBezTo>
                  <a:pt x="2136453" y="5037896"/>
                  <a:pt x="2142067" y="5058833"/>
                  <a:pt x="2146300" y="5080000"/>
                </a:cubicBezTo>
                <a:cubicBezTo>
                  <a:pt x="2144468" y="5089160"/>
                  <a:pt x="2132058" y="5164863"/>
                  <a:pt x="2120900" y="5181600"/>
                </a:cubicBezTo>
                <a:cubicBezTo>
                  <a:pt x="2110937" y="5196544"/>
                  <a:pt x="2096977" y="5208673"/>
                  <a:pt x="2082800" y="5219700"/>
                </a:cubicBezTo>
                <a:cubicBezTo>
                  <a:pt x="2017296" y="5270648"/>
                  <a:pt x="2025985" y="5264038"/>
                  <a:pt x="1968500" y="5283200"/>
                </a:cubicBezTo>
                <a:cubicBezTo>
                  <a:pt x="1913467" y="5278967"/>
                  <a:pt x="1858218" y="5276949"/>
                  <a:pt x="1803400" y="5270500"/>
                </a:cubicBezTo>
                <a:cubicBezTo>
                  <a:pt x="1786065" y="5268461"/>
                  <a:pt x="1765736" y="5269294"/>
                  <a:pt x="1752600" y="5257800"/>
                </a:cubicBezTo>
                <a:cubicBezTo>
                  <a:pt x="1656679" y="5173869"/>
                  <a:pt x="1738002" y="5197802"/>
                  <a:pt x="1676400" y="5105400"/>
                </a:cubicBezTo>
                <a:cubicBezTo>
                  <a:pt x="1667933" y="5092700"/>
                  <a:pt x="1657826" y="5080952"/>
                  <a:pt x="1651000" y="5067300"/>
                </a:cubicBezTo>
                <a:cubicBezTo>
                  <a:pt x="1645013" y="5055326"/>
                  <a:pt x="1646663" y="5039653"/>
                  <a:pt x="1638300" y="5029200"/>
                </a:cubicBezTo>
                <a:cubicBezTo>
                  <a:pt x="1628765" y="5017281"/>
                  <a:pt x="1611926" y="5013571"/>
                  <a:pt x="1600200" y="5003800"/>
                </a:cubicBezTo>
                <a:cubicBezTo>
                  <a:pt x="1502414" y="4922312"/>
                  <a:pt x="1618595" y="5003363"/>
                  <a:pt x="1524000" y="4940300"/>
                </a:cubicBezTo>
                <a:cubicBezTo>
                  <a:pt x="1454282" y="4835722"/>
                  <a:pt x="1545437" y="4955562"/>
                  <a:pt x="1460500" y="4889500"/>
                </a:cubicBezTo>
                <a:cubicBezTo>
                  <a:pt x="1432146" y="4867447"/>
                  <a:pt x="1384300" y="4813300"/>
                  <a:pt x="1384300" y="4813300"/>
                </a:cubicBezTo>
                <a:cubicBezTo>
                  <a:pt x="1380067" y="4800600"/>
                  <a:pt x="1371600" y="4788587"/>
                  <a:pt x="1371600" y="4775200"/>
                </a:cubicBezTo>
                <a:cubicBezTo>
                  <a:pt x="1371600" y="4720598"/>
                  <a:pt x="1418410" y="4743815"/>
                  <a:pt x="1371600" y="4673600"/>
                </a:cubicBezTo>
                <a:cubicBezTo>
                  <a:pt x="1364174" y="4662461"/>
                  <a:pt x="1345474" y="4666887"/>
                  <a:pt x="1333500" y="4660900"/>
                </a:cubicBezTo>
                <a:cubicBezTo>
                  <a:pt x="1235023" y="4611661"/>
                  <a:pt x="1353065" y="4654722"/>
                  <a:pt x="1257300" y="4622800"/>
                </a:cubicBezTo>
                <a:cubicBezTo>
                  <a:pt x="1244600" y="4610100"/>
                  <a:pt x="1230698" y="4598498"/>
                  <a:pt x="1219200" y="4584700"/>
                </a:cubicBezTo>
                <a:cubicBezTo>
                  <a:pt x="1200082" y="4561758"/>
                  <a:pt x="1191752" y="4527209"/>
                  <a:pt x="1155700" y="4521200"/>
                </a:cubicBezTo>
                <a:cubicBezTo>
                  <a:pt x="1092925" y="4510737"/>
                  <a:pt x="1028700" y="4512733"/>
                  <a:pt x="965200" y="4508500"/>
                </a:cubicBezTo>
                <a:cubicBezTo>
                  <a:pt x="939800" y="4500033"/>
                  <a:pt x="907932" y="4502032"/>
                  <a:pt x="889000" y="4483100"/>
                </a:cubicBezTo>
                <a:cubicBezTo>
                  <a:pt x="876300" y="4470400"/>
                  <a:pt x="862398" y="4458798"/>
                  <a:pt x="850900" y="4445000"/>
                </a:cubicBezTo>
                <a:cubicBezTo>
                  <a:pt x="841129" y="4433274"/>
                  <a:pt x="837419" y="4416435"/>
                  <a:pt x="825500" y="4406900"/>
                </a:cubicBezTo>
                <a:cubicBezTo>
                  <a:pt x="815047" y="4398537"/>
                  <a:pt x="800100" y="4398433"/>
                  <a:pt x="787400" y="4394200"/>
                </a:cubicBezTo>
                <a:cubicBezTo>
                  <a:pt x="744409" y="4399574"/>
                  <a:pt x="651361" y="4404459"/>
                  <a:pt x="609600" y="4432300"/>
                </a:cubicBezTo>
                <a:lnTo>
                  <a:pt x="571500" y="4457700"/>
                </a:lnTo>
                <a:cubicBezTo>
                  <a:pt x="550333" y="4453467"/>
                  <a:pt x="525039" y="4458252"/>
                  <a:pt x="508000" y="4445000"/>
                </a:cubicBezTo>
                <a:cubicBezTo>
                  <a:pt x="483903" y="4426258"/>
                  <a:pt x="466853" y="4397760"/>
                  <a:pt x="457200" y="4368800"/>
                </a:cubicBezTo>
                <a:cubicBezTo>
                  <a:pt x="450280" y="4348040"/>
                  <a:pt x="439832" y="4305558"/>
                  <a:pt x="419100" y="4292600"/>
                </a:cubicBezTo>
                <a:cubicBezTo>
                  <a:pt x="396396" y="4278410"/>
                  <a:pt x="342900" y="4267200"/>
                  <a:pt x="342900" y="4267200"/>
                </a:cubicBezTo>
                <a:cubicBezTo>
                  <a:pt x="325967" y="4271433"/>
                  <a:pt x="309554" y="4279900"/>
                  <a:pt x="292100" y="4279900"/>
                </a:cubicBezTo>
                <a:cubicBezTo>
                  <a:pt x="257970" y="4279900"/>
                  <a:pt x="224287" y="4272027"/>
                  <a:pt x="190500" y="4267200"/>
                </a:cubicBezTo>
                <a:cubicBezTo>
                  <a:pt x="140602" y="4260072"/>
                  <a:pt x="109783" y="4255024"/>
                  <a:pt x="63500" y="4241800"/>
                </a:cubicBezTo>
                <a:cubicBezTo>
                  <a:pt x="50628" y="4238122"/>
                  <a:pt x="38100" y="4233333"/>
                  <a:pt x="25400" y="4229100"/>
                </a:cubicBezTo>
                <a:cubicBezTo>
                  <a:pt x="16933" y="4216400"/>
                  <a:pt x="0" y="4206264"/>
                  <a:pt x="0" y="4191000"/>
                </a:cubicBezTo>
                <a:cubicBezTo>
                  <a:pt x="0" y="4115376"/>
                  <a:pt x="27780" y="4128494"/>
                  <a:pt x="50800" y="4076700"/>
                </a:cubicBezTo>
                <a:cubicBezTo>
                  <a:pt x="61674" y="4052234"/>
                  <a:pt x="67733" y="4025900"/>
                  <a:pt x="76200" y="4000500"/>
                </a:cubicBezTo>
                <a:cubicBezTo>
                  <a:pt x="80433" y="3987800"/>
                  <a:pt x="85653" y="3975387"/>
                  <a:pt x="88900" y="3962400"/>
                </a:cubicBezTo>
                <a:cubicBezTo>
                  <a:pt x="97367" y="3928533"/>
                  <a:pt x="103261" y="3893918"/>
                  <a:pt x="114300" y="3860800"/>
                </a:cubicBezTo>
                <a:cubicBezTo>
                  <a:pt x="122767" y="3835400"/>
                  <a:pt x="124848" y="3806877"/>
                  <a:pt x="139700" y="3784600"/>
                </a:cubicBezTo>
                <a:cubicBezTo>
                  <a:pt x="156633" y="3759200"/>
                  <a:pt x="165100" y="3725333"/>
                  <a:pt x="190500" y="3708400"/>
                </a:cubicBezTo>
                <a:cubicBezTo>
                  <a:pt x="215900" y="3691467"/>
                  <a:pt x="237740" y="3667253"/>
                  <a:pt x="266700" y="3657600"/>
                </a:cubicBezTo>
                <a:cubicBezTo>
                  <a:pt x="279400" y="3653367"/>
                  <a:pt x="292495" y="3650173"/>
                  <a:pt x="304800" y="3644900"/>
                </a:cubicBezTo>
                <a:cubicBezTo>
                  <a:pt x="349916" y="3625564"/>
                  <a:pt x="355436" y="3619609"/>
                  <a:pt x="393700" y="3594100"/>
                </a:cubicBezTo>
                <a:cubicBezTo>
                  <a:pt x="406542" y="3574837"/>
                  <a:pt x="431800" y="3544190"/>
                  <a:pt x="431800" y="3517900"/>
                </a:cubicBezTo>
                <a:cubicBezTo>
                  <a:pt x="431800" y="3489334"/>
                  <a:pt x="409462" y="3389142"/>
                  <a:pt x="393700" y="3365500"/>
                </a:cubicBezTo>
                <a:cubicBezTo>
                  <a:pt x="360874" y="3316261"/>
                  <a:pt x="373127" y="3341880"/>
                  <a:pt x="355600" y="3289300"/>
                </a:cubicBezTo>
                <a:cubicBezTo>
                  <a:pt x="359833" y="3276600"/>
                  <a:pt x="361799" y="3262902"/>
                  <a:pt x="368300" y="3251200"/>
                </a:cubicBezTo>
                <a:cubicBezTo>
                  <a:pt x="383125" y="3224515"/>
                  <a:pt x="419100" y="3175000"/>
                  <a:pt x="419100" y="3175000"/>
                </a:cubicBezTo>
                <a:cubicBezTo>
                  <a:pt x="414867" y="3153833"/>
                  <a:pt x="413979" y="3131711"/>
                  <a:pt x="406400" y="3111500"/>
                </a:cubicBezTo>
                <a:cubicBezTo>
                  <a:pt x="390558" y="3069254"/>
                  <a:pt x="322407" y="3023611"/>
                  <a:pt x="304800" y="2997200"/>
                </a:cubicBezTo>
                <a:cubicBezTo>
                  <a:pt x="271974" y="2947961"/>
                  <a:pt x="284227" y="2973580"/>
                  <a:pt x="266700" y="2921000"/>
                </a:cubicBezTo>
                <a:cubicBezTo>
                  <a:pt x="270933" y="2904067"/>
                  <a:pt x="271594" y="2885812"/>
                  <a:pt x="279400" y="2870200"/>
                </a:cubicBezTo>
                <a:cubicBezTo>
                  <a:pt x="366739" y="2695523"/>
                  <a:pt x="307780" y="2861261"/>
                  <a:pt x="342900" y="2755900"/>
                </a:cubicBezTo>
                <a:cubicBezTo>
                  <a:pt x="359833" y="2760133"/>
                  <a:pt x="379177" y="2758918"/>
                  <a:pt x="393700" y="2768600"/>
                </a:cubicBezTo>
                <a:cubicBezTo>
                  <a:pt x="433553" y="2795168"/>
                  <a:pt x="427223" y="2880840"/>
                  <a:pt x="431800" y="2908300"/>
                </a:cubicBezTo>
                <a:cubicBezTo>
                  <a:pt x="432280" y="2911182"/>
                  <a:pt x="450843" y="2989253"/>
                  <a:pt x="457200" y="2997200"/>
                </a:cubicBezTo>
                <a:cubicBezTo>
                  <a:pt x="466735" y="3009119"/>
                  <a:pt x="482600" y="3014133"/>
                  <a:pt x="495300" y="3022600"/>
                </a:cubicBezTo>
                <a:cubicBezTo>
                  <a:pt x="508000" y="3018367"/>
                  <a:pt x="522947" y="3018263"/>
                  <a:pt x="533400" y="3009900"/>
                </a:cubicBezTo>
                <a:cubicBezTo>
                  <a:pt x="545319" y="3000365"/>
                  <a:pt x="548007" y="2982593"/>
                  <a:pt x="558800" y="2971800"/>
                </a:cubicBezTo>
                <a:cubicBezTo>
                  <a:pt x="569593" y="2961007"/>
                  <a:pt x="584200" y="2954867"/>
                  <a:pt x="596900" y="2946400"/>
                </a:cubicBezTo>
                <a:cubicBezTo>
                  <a:pt x="601133" y="2929467"/>
                  <a:pt x="607672" y="2912948"/>
                  <a:pt x="609600" y="2895600"/>
                </a:cubicBezTo>
                <a:cubicBezTo>
                  <a:pt x="616162" y="2836546"/>
                  <a:pt x="611974" y="2776314"/>
                  <a:pt x="622300" y="2717800"/>
                </a:cubicBezTo>
                <a:cubicBezTo>
                  <a:pt x="624953" y="2702769"/>
                  <a:pt x="639233" y="2692400"/>
                  <a:pt x="647700" y="2679700"/>
                </a:cubicBezTo>
                <a:cubicBezTo>
                  <a:pt x="677333" y="2683933"/>
                  <a:pt x="707149" y="2687045"/>
                  <a:pt x="736600" y="2692400"/>
                </a:cubicBezTo>
                <a:cubicBezTo>
                  <a:pt x="753773" y="2695522"/>
                  <a:pt x="773284" y="2694834"/>
                  <a:pt x="787400" y="2705100"/>
                </a:cubicBezTo>
                <a:cubicBezTo>
                  <a:pt x="821292" y="2729749"/>
                  <a:pt x="853054" y="2759131"/>
                  <a:pt x="876300" y="2794000"/>
                </a:cubicBezTo>
                <a:cubicBezTo>
                  <a:pt x="884767" y="2806700"/>
                  <a:pt x="890907" y="2821307"/>
                  <a:pt x="901700" y="2832100"/>
                </a:cubicBezTo>
                <a:cubicBezTo>
                  <a:pt x="926319" y="2856719"/>
                  <a:pt x="946912" y="2859871"/>
                  <a:pt x="977900" y="2870200"/>
                </a:cubicBezTo>
                <a:cubicBezTo>
                  <a:pt x="984674" y="2868506"/>
                  <a:pt x="1055868" y="2852088"/>
                  <a:pt x="1066800" y="2844800"/>
                </a:cubicBezTo>
                <a:cubicBezTo>
                  <a:pt x="1081744" y="2834837"/>
                  <a:pt x="1092200" y="2819400"/>
                  <a:pt x="1104900" y="2806700"/>
                </a:cubicBezTo>
                <a:cubicBezTo>
                  <a:pt x="1109133" y="2789767"/>
                  <a:pt x="1112584" y="2772618"/>
                  <a:pt x="1117600" y="2755900"/>
                </a:cubicBezTo>
                <a:cubicBezTo>
                  <a:pt x="1138041" y="2687764"/>
                  <a:pt x="1126302" y="2681699"/>
                  <a:pt x="1181100" y="2654300"/>
                </a:cubicBezTo>
                <a:cubicBezTo>
                  <a:pt x="1193074" y="2648313"/>
                  <a:pt x="1206500" y="2645833"/>
                  <a:pt x="1219200" y="2641600"/>
                </a:cubicBezTo>
                <a:cubicBezTo>
                  <a:pt x="1231900" y="2628900"/>
                  <a:pt x="1251620" y="2620539"/>
                  <a:pt x="1257300" y="2603500"/>
                </a:cubicBezTo>
                <a:cubicBezTo>
                  <a:pt x="1261533" y="2590800"/>
                  <a:pt x="1244600" y="2578787"/>
                  <a:pt x="1244600" y="2565400"/>
                </a:cubicBezTo>
                <a:cubicBezTo>
                  <a:pt x="1244600" y="2535466"/>
                  <a:pt x="1248698" y="2505172"/>
                  <a:pt x="1257300" y="2476500"/>
                </a:cubicBezTo>
                <a:cubicBezTo>
                  <a:pt x="1261686" y="2461880"/>
                  <a:pt x="1269757" y="2446490"/>
                  <a:pt x="1282700" y="2438400"/>
                </a:cubicBezTo>
                <a:cubicBezTo>
                  <a:pt x="1305404" y="2424210"/>
                  <a:pt x="1358900" y="2413000"/>
                  <a:pt x="1358900" y="2413000"/>
                </a:cubicBezTo>
                <a:lnTo>
                  <a:pt x="1473200" y="2451100"/>
                </a:lnTo>
                <a:cubicBezTo>
                  <a:pt x="1485900" y="2455333"/>
                  <a:pt x="1500161" y="2456374"/>
                  <a:pt x="1511300" y="2463800"/>
                </a:cubicBezTo>
                <a:cubicBezTo>
                  <a:pt x="1524000" y="2472267"/>
                  <a:pt x="1535748" y="2482374"/>
                  <a:pt x="1549400" y="2489200"/>
                </a:cubicBezTo>
                <a:cubicBezTo>
                  <a:pt x="1567620" y="2498310"/>
                  <a:pt x="1622024" y="2510531"/>
                  <a:pt x="1638300" y="2514600"/>
                </a:cubicBezTo>
                <a:cubicBezTo>
                  <a:pt x="1684867" y="2510367"/>
                  <a:pt x="1731711" y="2508513"/>
                  <a:pt x="1778000" y="2501900"/>
                </a:cubicBezTo>
                <a:cubicBezTo>
                  <a:pt x="1791252" y="2500007"/>
                  <a:pt x="1806634" y="2498666"/>
                  <a:pt x="1816100" y="2489200"/>
                </a:cubicBezTo>
                <a:cubicBezTo>
                  <a:pt x="1904889" y="2400411"/>
                  <a:pt x="1824537" y="2423290"/>
                  <a:pt x="1905000" y="2400300"/>
                </a:cubicBezTo>
                <a:cubicBezTo>
                  <a:pt x="1921783" y="2395505"/>
                  <a:pt x="1938867" y="2391833"/>
                  <a:pt x="1955800" y="2387600"/>
                </a:cubicBezTo>
                <a:cubicBezTo>
                  <a:pt x="1968500" y="2379133"/>
                  <a:pt x="1985810" y="2375143"/>
                  <a:pt x="1993900" y="2362200"/>
                </a:cubicBezTo>
                <a:cubicBezTo>
                  <a:pt x="2008090" y="2339496"/>
                  <a:pt x="2019300" y="2286000"/>
                  <a:pt x="2019300" y="2286000"/>
                </a:cubicBezTo>
                <a:cubicBezTo>
                  <a:pt x="2012049" y="2249746"/>
                  <a:pt x="2004661" y="2207571"/>
                  <a:pt x="1993900" y="2171700"/>
                </a:cubicBezTo>
                <a:cubicBezTo>
                  <a:pt x="1986207" y="2146055"/>
                  <a:pt x="1983352" y="2117777"/>
                  <a:pt x="1968500" y="2095500"/>
                </a:cubicBezTo>
                <a:cubicBezTo>
                  <a:pt x="1960033" y="2082800"/>
                  <a:pt x="1955019" y="2066935"/>
                  <a:pt x="1943100" y="2057400"/>
                </a:cubicBezTo>
                <a:cubicBezTo>
                  <a:pt x="1932647" y="2049037"/>
                  <a:pt x="1916974" y="2050687"/>
                  <a:pt x="1905000" y="2044700"/>
                </a:cubicBezTo>
                <a:cubicBezTo>
                  <a:pt x="1891348" y="2037874"/>
                  <a:pt x="1880848" y="2025499"/>
                  <a:pt x="1866900" y="2019300"/>
                </a:cubicBezTo>
                <a:cubicBezTo>
                  <a:pt x="1842434" y="2008426"/>
                  <a:pt x="1790700" y="1993900"/>
                  <a:pt x="1790700" y="1993900"/>
                </a:cubicBezTo>
                <a:cubicBezTo>
                  <a:pt x="1744133" y="1998133"/>
                  <a:pt x="1696721" y="1996803"/>
                  <a:pt x="1651000" y="2006600"/>
                </a:cubicBezTo>
                <a:cubicBezTo>
                  <a:pt x="1562120" y="2025646"/>
                  <a:pt x="1667724" y="2054717"/>
                  <a:pt x="1587500" y="2108200"/>
                </a:cubicBezTo>
                <a:cubicBezTo>
                  <a:pt x="1538261" y="2141026"/>
                  <a:pt x="1563880" y="2128773"/>
                  <a:pt x="1511300" y="2146300"/>
                </a:cubicBezTo>
                <a:cubicBezTo>
                  <a:pt x="1395695" y="2107765"/>
                  <a:pt x="1578279" y="2166876"/>
                  <a:pt x="1409700" y="2120900"/>
                </a:cubicBezTo>
                <a:cubicBezTo>
                  <a:pt x="1383869" y="2113855"/>
                  <a:pt x="1359754" y="2100751"/>
                  <a:pt x="1333500" y="2095500"/>
                </a:cubicBezTo>
                <a:cubicBezTo>
                  <a:pt x="1312333" y="2091267"/>
                  <a:pt x="1290825" y="2088480"/>
                  <a:pt x="1270000" y="2082800"/>
                </a:cubicBezTo>
                <a:cubicBezTo>
                  <a:pt x="1244169" y="2075755"/>
                  <a:pt x="1219200" y="2065867"/>
                  <a:pt x="1193800" y="2057400"/>
                </a:cubicBezTo>
                <a:lnTo>
                  <a:pt x="1155700" y="2044700"/>
                </a:lnTo>
                <a:cubicBezTo>
                  <a:pt x="1147233" y="2032000"/>
                  <a:pt x="1137126" y="2020252"/>
                  <a:pt x="1130300" y="2006600"/>
                </a:cubicBezTo>
                <a:cubicBezTo>
                  <a:pt x="1107140" y="1960280"/>
                  <a:pt x="1126865" y="1932343"/>
                  <a:pt x="1066800" y="1892300"/>
                </a:cubicBezTo>
                <a:cubicBezTo>
                  <a:pt x="1017561" y="1859474"/>
                  <a:pt x="1043180" y="1871727"/>
                  <a:pt x="990600" y="1854200"/>
                </a:cubicBezTo>
                <a:cubicBezTo>
                  <a:pt x="910184" y="1874304"/>
                  <a:pt x="954323" y="1857218"/>
                  <a:pt x="863600" y="1917700"/>
                </a:cubicBezTo>
                <a:lnTo>
                  <a:pt x="863600" y="1917700"/>
                </a:lnTo>
                <a:lnTo>
                  <a:pt x="787400" y="1943100"/>
                </a:lnTo>
                <a:cubicBezTo>
                  <a:pt x="774700" y="1938867"/>
                  <a:pt x="759753" y="1938763"/>
                  <a:pt x="749300" y="1930400"/>
                </a:cubicBezTo>
                <a:cubicBezTo>
                  <a:pt x="721856" y="1908445"/>
                  <a:pt x="706261" y="1839384"/>
                  <a:pt x="698500" y="1816100"/>
                </a:cubicBezTo>
                <a:cubicBezTo>
                  <a:pt x="694267" y="1803400"/>
                  <a:pt x="688001" y="1791205"/>
                  <a:pt x="685800" y="1778000"/>
                </a:cubicBezTo>
                <a:cubicBezTo>
                  <a:pt x="669551" y="1680508"/>
                  <a:pt x="678150" y="1727050"/>
                  <a:pt x="660400" y="1638300"/>
                </a:cubicBezTo>
                <a:cubicBezTo>
                  <a:pt x="668209" y="1528973"/>
                  <a:pt x="625197" y="1471958"/>
                  <a:pt x="711200" y="1435100"/>
                </a:cubicBezTo>
                <a:cubicBezTo>
                  <a:pt x="727243" y="1428224"/>
                  <a:pt x="745067" y="1426633"/>
                  <a:pt x="762000" y="1422400"/>
                </a:cubicBezTo>
                <a:cubicBezTo>
                  <a:pt x="818063" y="1338305"/>
                  <a:pt x="763962" y="1438914"/>
                  <a:pt x="774700" y="1320800"/>
                </a:cubicBezTo>
                <a:cubicBezTo>
                  <a:pt x="780916" y="1252425"/>
                  <a:pt x="797847" y="1246853"/>
                  <a:pt x="838200" y="1206500"/>
                </a:cubicBezTo>
                <a:cubicBezTo>
                  <a:pt x="842433" y="1193800"/>
                  <a:pt x="855872" y="1180829"/>
                  <a:pt x="850900" y="1168400"/>
                </a:cubicBezTo>
                <a:cubicBezTo>
                  <a:pt x="833757" y="1125543"/>
                  <a:pt x="787035" y="1148190"/>
                  <a:pt x="762000" y="1155700"/>
                </a:cubicBezTo>
                <a:cubicBezTo>
                  <a:pt x="736355" y="1163393"/>
                  <a:pt x="708077" y="1166248"/>
                  <a:pt x="685800" y="1181100"/>
                </a:cubicBezTo>
                <a:lnTo>
                  <a:pt x="609600" y="1231900"/>
                </a:lnTo>
                <a:cubicBezTo>
                  <a:pt x="596900" y="1240367"/>
                  <a:pt x="582293" y="1246507"/>
                  <a:pt x="571500" y="1257300"/>
                </a:cubicBezTo>
                <a:lnTo>
                  <a:pt x="533400" y="1295400"/>
                </a:lnTo>
                <a:cubicBezTo>
                  <a:pt x="524933" y="1329267"/>
                  <a:pt x="519039" y="1363882"/>
                  <a:pt x="508000" y="1397000"/>
                </a:cubicBezTo>
                <a:cubicBezTo>
                  <a:pt x="503767" y="1409700"/>
                  <a:pt x="501287" y="1423126"/>
                  <a:pt x="495300" y="1435100"/>
                </a:cubicBezTo>
                <a:cubicBezTo>
                  <a:pt x="488474" y="1448752"/>
                  <a:pt x="481819" y="1463665"/>
                  <a:pt x="469900" y="1473200"/>
                </a:cubicBezTo>
                <a:cubicBezTo>
                  <a:pt x="461618" y="1479825"/>
                  <a:pt x="384319" y="1497770"/>
                  <a:pt x="381000" y="1498600"/>
                </a:cubicBezTo>
                <a:cubicBezTo>
                  <a:pt x="330200" y="1494367"/>
                  <a:pt x="279227" y="1491856"/>
                  <a:pt x="228600" y="1485900"/>
                </a:cubicBezTo>
                <a:cubicBezTo>
                  <a:pt x="207162" y="1483378"/>
                  <a:pt x="184407" y="1482853"/>
                  <a:pt x="165100" y="1473200"/>
                </a:cubicBezTo>
                <a:cubicBezTo>
                  <a:pt x="149036" y="1465168"/>
                  <a:pt x="139700" y="1447800"/>
                  <a:pt x="127000" y="1435100"/>
                </a:cubicBezTo>
                <a:cubicBezTo>
                  <a:pt x="128476" y="1424769"/>
                  <a:pt x="140424" y="1319352"/>
                  <a:pt x="152400" y="1295400"/>
                </a:cubicBezTo>
                <a:cubicBezTo>
                  <a:pt x="181648" y="1236903"/>
                  <a:pt x="195118" y="1248064"/>
                  <a:pt x="241300" y="1206500"/>
                </a:cubicBezTo>
                <a:cubicBezTo>
                  <a:pt x="268000" y="1182470"/>
                  <a:pt x="287612" y="1150225"/>
                  <a:pt x="317500" y="1130300"/>
                </a:cubicBezTo>
                <a:cubicBezTo>
                  <a:pt x="330200" y="1121833"/>
                  <a:pt x="344192" y="1115041"/>
                  <a:pt x="355600" y="1104900"/>
                </a:cubicBezTo>
                <a:lnTo>
                  <a:pt x="469900" y="990600"/>
                </a:lnTo>
                <a:cubicBezTo>
                  <a:pt x="482600" y="977900"/>
                  <a:pt x="498037" y="967444"/>
                  <a:pt x="508000" y="952500"/>
                </a:cubicBezTo>
                <a:cubicBezTo>
                  <a:pt x="516467" y="939800"/>
                  <a:pt x="522607" y="925193"/>
                  <a:pt x="533400" y="914400"/>
                </a:cubicBezTo>
                <a:cubicBezTo>
                  <a:pt x="544193" y="903607"/>
                  <a:pt x="560707" y="899793"/>
                  <a:pt x="571500" y="889000"/>
                </a:cubicBezTo>
                <a:cubicBezTo>
                  <a:pt x="586467" y="874033"/>
                  <a:pt x="594633" y="853167"/>
                  <a:pt x="609600" y="838200"/>
                </a:cubicBezTo>
                <a:cubicBezTo>
                  <a:pt x="620393" y="827407"/>
                  <a:pt x="636907" y="823593"/>
                  <a:pt x="647700" y="812800"/>
                </a:cubicBezTo>
                <a:cubicBezTo>
                  <a:pt x="662667" y="797833"/>
                  <a:pt x="671562" y="777662"/>
                  <a:pt x="685800" y="762000"/>
                </a:cubicBezTo>
                <a:cubicBezTo>
                  <a:pt x="713990" y="730991"/>
                  <a:pt x="745067" y="702733"/>
                  <a:pt x="774700" y="673100"/>
                </a:cubicBezTo>
                <a:cubicBezTo>
                  <a:pt x="787400" y="660400"/>
                  <a:pt x="798432" y="645776"/>
                  <a:pt x="812800" y="635000"/>
                </a:cubicBezTo>
                <a:cubicBezTo>
                  <a:pt x="829733" y="622300"/>
                  <a:pt x="849538" y="612720"/>
                  <a:pt x="863600" y="596900"/>
                </a:cubicBezTo>
                <a:cubicBezTo>
                  <a:pt x="883881" y="574084"/>
                  <a:pt x="892814" y="542286"/>
                  <a:pt x="914400" y="520700"/>
                </a:cubicBezTo>
                <a:cubicBezTo>
                  <a:pt x="1025710" y="409390"/>
                  <a:pt x="889493" y="550588"/>
                  <a:pt x="977900" y="444500"/>
                </a:cubicBezTo>
                <a:cubicBezTo>
                  <a:pt x="1070210" y="333728"/>
                  <a:pt x="958976" y="488774"/>
                  <a:pt x="1054100" y="355600"/>
                </a:cubicBezTo>
                <a:cubicBezTo>
                  <a:pt x="1148917" y="222856"/>
                  <a:pt x="1020303" y="405219"/>
                  <a:pt x="1092200" y="279400"/>
                </a:cubicBezTo>
                <a:cubicBezTo>
                  <a:pt x="1121282" y="228507"/>
                  <a:pt x="1125795" y="231603"/>
                  <a:pt x="1168400" y="203200"/>
                </a:cubicBezTo>
                <a:cubicBezTo>
                  <a:pt x="1176867" y="190500"/>
                  <a:pt x="1182313" y="175151"/>
                  <a:pt x="1193800" y="165100"/>
                </a:cubicBezTo>
                <a:cubicBezTo>
                  <a:pt x="1216774" y="144998"/>
                  <a:pt x="1244600" y="131233"/>
                  <a:pt x="1270000" y="114300"/>
                </a:cubicBezTo>
                <a:cubicBezTo>
                  <a:pt x="1282700" y="105833"/>
                  <a:pt x="1293620" y="93727"/>
                  <a:pt x="1308100" y="88900"/>
                </a:cubicBezTo>
                <a:cubicBezTo>
                  <a:pt x="1320800" y="84667"/>
                  <a:pt x="1334226" y="82187"/>
                  <a:pt x="1346200" y="76200"/>
                </a:cubicBezTo>
                <a:cubicBezTo>
                  <a:pt x="1378242" y="60179"/>
                  <a:pt x="1388533" y="12700"/>
                  <a:pt x="1397000" y="0"/>
                </a:cubicBezTo>
                <a:close/>
              </a:path>
            </a:pathLst>
          </a:custGeom>
          <a:pattFill prst="ltUpDiag">
            <a:fgClr>
              <a:srgbClr val="E4D4C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03948" y="4223688"/>
            <a:ext cx="284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Кировский муниципальный район Ленинградской области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5490" y="1255202"/>
            <a:ext cx="266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Ленинградская область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23728" y="3075806"/>
            <a:ext cx="288032" cy="288032"/>
          </a:xfrm>
          <a:prstGeom prst="ellipse">
            <a:avLst/>
          </a:pr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61311" y="2010605"/>
            <a:ext cx="3744416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Численность населения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2299" y="2017079"/>
            <a:ext cx="17329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107 410,0 чел.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8249147" y="-106551"/>
            <a:ext cx="60369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08" y="161207"/>
            <a:ext cx="669674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КИРОВСКИЙ МУНИЦИПАЛЬНЫЙ РАЙОН ЛЕНИНГРАДСКОЙ ОБЛАСТИ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816372" y="2518437"/>
            <a:ext cx="2402374" cy="2508470"/>
          </a:xfrm>
          <a:custGeom>
            <a:avLst/>
            <a:gdLst>
              <a:gd name="connsiteX0" fmla="*/ 1226127 w 4679104"/>
              <a:gd name="connsiteY0" fmla="*/ 1683328 h 4885746"/>
              <a:gd name="connsiteX1" fmla="*/ 1278082 w 4679104"/>
              <a:gd name="connsiteY1" fmla="*/ 1735282 h 4885746"/>
              <a:gd name="connsiteX2" fmla="*/ 1309255 w 4679104"/>
              <a:gd name="connsiteY2" fmla="*/ 1797628 h 4885746"/>
              <a:gd name="connsiteX3" fmla="*/ 1330037 w 4679104"/>
              <a:gd name="connsiteY3" fmla="*/ 1828800 h 4885746"/>
              <a:gd name="connsiteX4" fmla="*/ 1371600 w 4679104"/>
              <a:gd name="connsiteY4" fmla="*/ 1870364 h 4885746"/>
              <a:gd name="connsiteX5" fmla="*/ 1423555 w 4679104"/>
              <a:gd name="connsiteY5" fmla="*/ 1911928 h 4885746"/>
              <a:gd name="connsiteX6" fmla="*/ 1475509 w 4679104"/>
              <a:gd name="connsiteY6" fmla="*/ 1901537 h 4885746"/>
              <a:gd name="connsiteX7" fmla="*/ 1485900 w 4679104"/>
              <a:gd name="connsiteY7" fmla="*/ 1870364 h 4885746"/>
              <a:gd name="connsiteX8" fmla="*/ 1548246 w 4679104"/>
              <a:gd name="connsiteY8" fmla="*/ 1828800 h 4885746"/>
              <a:gd name="connsiteX9" fmla="*/ 1569027 w 4679104"/>
              <a:gd name="connsiteY9" fmla="*/ 1859973 h 4885746"/>
              <a:gd name="connsiteX10" fmla="*/ 1579418 w 4679104"/>
              <a:gd name="connsiteY10" fmla="*/ 1922319 h 4885746"/>
              <a:gd name="connsiteX11" fmla="*/ 1641764 w 4679104"/>
              <a:gd name="connsiteY11" fmla="*/ 1943100 h 4885746"/>
              <a:gd name="connsiteX12" fmla="*/ 1662546 w 4679104"/>
              <a:gd name="connsiteY12" fmla="*/ 1974273 h 4885746"/>
              <a:gd name="connsiteX13" fmla="*/ 1839191 w 4679104"/>
              <a:gd name="connsiteY13" fmla="*/ 1984664 h 4885746"/>
              <a:gd name="connsiteX14" fmla="*/ 1849582 w 4679104"/>
              <a:gd name="connsiteY14" fmla="*/ 1901537 h 4885746"/>
              <a:gd name="connsiteX15" fmla="*/ 1859973 w 4679104"/>
              <a:gd name="connsiteY15" fmla="*/ 1870364 h 4885746"/>
              <a:gd name="connsiteX16" fmla="*/ 1870364 w 4679104"/>
              <a:gd name="connsiteY16" fmla="*/ 1828800 h 4885746"/>
              <a:gd name="connsiteX17" fmla="*/ 2119746 w 4679104"/>
              <a:gd name="connsiteY17" fmla="*/ 1839191 h 4885746"/>
              <a:gd name="connsiteX18" fmla="*/ 2192482 w 4679104"/>
              <a:gd name="connsiteY18" fmla="*/ 1839191 h 4885746"/>
              <a:gd name="connsiteX19" fmla="*/ 2202873 w 4679104"/>
              <a:gd name="connsiteY19" fmla="*/ 1870364 h 4885746"/>
              <a:gd name="connsiteX20" fmla="*/ 2213264 w 4679104"/>
              <a:gd name="connsiteY20" fmla="*/ 1953491 h 4885746"/>
              <a:gd name="connsiteX21" fmla="*/ 2234046 w 4679104"/>
              <a:gd name="connsiteY21" fmla="*/ 1984664 h 4885746"/>
              <a:gd name="connsiteX22" fmla="*/ 2244437 w 4679104"/>
              <a:gd name="connsiteY22" fmla="*/ 2015837 h 4885746"/>
              <a:gd name="connsiteX23" fmla="*/ 2275609 w 4679104"/>
              <a:gd name="connsiteY23" fmla="*/ 2036619 h 4885746"/>
              <a:gd name="connsiteX24" fmla="*/ 2296391 w 4679104"/>
              <a:gd name="connsiteY24" fmla="*/ 2067791 h 4885746"/>
              <a:gd name="connsiteX25" fmla="*/ 2327564 w 4679104"/>
              <a:gd name="connsiteY25" fmla="*/ 2078182 h 4885746"/>
              <a:gd name="connsiteX26" fmla="*/ 2452255 w 4679104"/>
              <a:gd name="connsiteY26" fmla="*/ 2088573 h 4885746"/>
              <a:gd name="connsiteX27" fmla="*/ 2701637 w 4679104"/>
              <a:gd name="connsiteY27" fmla="*/ 2078182 h 4885746"/>
              <a:gd name="connsiteX28" fmla="*/ 2763982 w 4679104"/>
              <a:gd name="connsiteY28" fmla="*/ 2047009 h 4885746"/>
              <a:gd name="connsiteX29" fmla="*/ 2795155 w 4679104"/>
              <a:gd name="connsiteY29" fmla="*/ 2036619 h 4885746"/>
              <a:gd name="connsiteX30" fmla="*/ 2888673 w 4679104"/>
              <a:gd name="connsiteY30" fmla="*/ 1984664 h 4885746"/>
              <a:gd name="connsiteX31" fmla="*/ 2930237 w 4679104"/>
              <a:gd name="connsiteY31" fmla="*/ 1943100 h 4885746"/>
              <a:gd name="connsiteX32" fmla="*/ 2940627 w 4679104"/>
              <a:gd name="connsiteY32" fmla="*/ 1911928 h 4885746"/>
              <a:gd name="connsiteX33" fmla="*/ 2982191 w 4679104"/>
              <a:gd name="connsiteY33" fmla="*/ 1849582 h 4885746"/>
              <a:gd name="connsiteX34" fmla="*/ 3013364 w 4679104"/>
              <a:gd name="connsiteY34" fmla="*/ 1756064 h 4885746"/>
              <a:gd name="connsiteX35" fmla="*/ 3023755 w 4679104"/>
              <a:gd name="connsiteY35" fmla="*/ 1724891 h 4885746"/>
              <a:gd name="connsiteX36" fmla="*/ 3044537 w 4679104"/>
              <a:gd name="connsiteY36" fmla="*/ 1652155 h 4885746"/>
              <a:gd name="connsiteX37" fmla="*/ 3044537 w 4679104"/>
              <a:gd name="connsiteY37" fmla="*/ 1163782 h 4885746"/>
              <a:gd name="connsiteX38" fmla="*/ 3013364 w 4679104"/>
              <a:gd name="connsiteY38" fmla="*/ 1153391 h 4885746"/>
              <a:gd name="connsiteX39" fmla="*/ 2961409 w 4679104"/>
              <a:gd name="connsiteY39" fmla="*/ 1091046 h 4885746"/>
              <a:gd name="connsiteX40" fmla="*/ 2909455 w 4679104"/>
              <a:gd name="connsiteY40" fmla="*/ 1007919 h 4885746"/>
              <a:gd name="connsiteX41" fmla="*/ 2899064 w 4679104"/>
              <a:gd name="connsiteY41" fmla="*/ 976746 h 4885746"/>
              <a:gd name="connsiteX42" fmla="*/ 2857500 w 4679104"/>
              <a:gd name="connsiteY42" fmla="*/ 914400 h 4885746"/>
              <a:gd name="connsiteX43" fmla="*/ 2982191 w 4679104"/>
              <a:gd name="connsiteY43" fmla="*/ 883228 h 4885746"/>
              <a:gd name="connsiteX44" fmla="*/ 3044537 w 4679104"/>
              <a:gd name="connsiteY44" fmla="*/ 831273 h 4885746"/>
              <a:gd name="connsiteX45" fmla="*/ 3065318 w 4679104"/>
              <a:gd name="connsiteY45" fmla="*/ 800100 h 4885746"/>
              <a:gd name="connsiteX46" fmla="*/ 3096491 w 4679104"/>
              <a:gd name="connsiteY46" fmla="*/ 789709 h 4885746"/>
              <a:gd name="connsiteX47" fmla="*/ 3106882 w 4679104"/>
              <a:gd name="connsiteY47" fmla="*/ 758537 h 4885746"/>
              <a:gd name="connsiteX48" fmla="*/ 3138055 w 4679104"/>
              <a:gd name="connsiteY48" fmla="*/ 737755 h 4885746"/>
              <a:gd name="connsiteX49" fmla="*/ 3169227 w 4679104"/>
              <a:gd name="connsiteY49" fmla="*/ 488373 h 4885746"/>
              <a:gd name="connsiteX50" fmla="*/ 3190009 w 4679104"/>
              <a:gd name="connsiteY50" fmla="*/ 457200 h 4885746"/>
              <a:gd name="connsiteX51" fmla="*/ 3158837 w 4679104"/>
              <a:gd name="connsiteY51" fmla="*/ 446809 h 4885746"/>
              <a:gd name="connsiteX52" fmla="*/ 3044537 w 4679104"/>
              <a:gd name="connsiteY52" fmla="*/ 426028 h 4885746"/>
              <a:gd name="connsiteX53" fmla="*/ 3075709 w 4679104"/>
              <a:gd name="connsiteY53" fmla="*/ 363682 h 4885746"/>
              <a:gd name="connsiteX54" fmla="*/ 3106882 w 4679104"/>
              <a:gd name="connsiteY54" fmla="*/ 342900 h 4885746"/>
              <a:gd name="connsiteX55" fmla="*/ 3158837 w 4679104"/>
              <a:gd name="connsiteY55" fmla="*/ 290946 h 4885746"/>
              <a:gd name="connsiteX56" fmla="*/ 3179618 w 4679104"/>
              <a:gd name="connsiteY56" fmla="*/ 259773 h 4885746"/>
              <a:gd name="connsiteX57" fmla="*/ 3210791 w 4679104"/>
              <a:gd name="connsiteY57" fmla="*/ 249382 h 4885746"/>
              <a:gd name="connsiteX58" fmla="*/ 3273137 w 4679104"/>
              <a:gd name="connsiteY58" fmla="*/ 207819 h 4885746"/>
              <a:gd name="connsiteX59" fmla="*/ 3325091 w 4679104"/>
              <a:gd name="connsiteY59" fmla="*/ 155864 h 4885746"/>
              <a:gd name="connsiteX60" fmla="*/ 3377046 w 4679104"/>
              <a:gd name="connsiteY60" fmla="*/ 103909 h 4885746"/>
              <a:gd name="connsiteX61" fmla="*/ 3429000 w 4679104"/>
              <a:gd name="connsiteY61" fmla="*/ 51955 h 4885746"/>
              <a:gd name="connsiteX62" fmla="*/ 3480955 w 4679104"/>
              <a:gd name="connsiteY62" fmla="*/ 0 h 4885746"/>
              <a:gd name="connsiteX63" fmla="*/ 3543300 w 4679104"/>
              <a:gd name="connsiteY63" fmla="*/ 10391 h 4885746"/>
              <a:gd name="connsiteX64" fmla="*/ 3595255 w 4679104"/>
              <a:gd name="connsiteY64" fmla="*/ 62346 h 4885746"/>
              <a:gd name="connsiteX65" fmla="*/ 3626427 w 4679104"/>
              <a:gd name="connsiteY65" fmla="*/ 166255 h 4885746"/>
              <a:gd name="connsiteX66" fmla="*/ 3657600 w 4679104"/>
              <a:gd name="connsiteY66" fmla="*/ 228600 h 4885746"/>
              <a:gd name="connsiteX67" fmla="*/ 3751118 w 4679104"/>
              <a:gd name="connsiteY67" fmla="*/ 259773 h 4885746"/>
              <a:gd name="connsiteX68" fmla="*/ 3782291 w 4679104"/>
              <a:gd name="connsiteY68" fmla="*/ 270164 h 4885746"/>
              <a:gd name="connsiteX69" fmla="*/ 3834246 w 4679104"/>
              <a:gd name="connsiteY69" fmla="*/ 280555 h 4885746"/>
              <a:gd name="connsiteX70" fmla="*/ 3865418 w 4679104"/>
              <a:gd name="connsiteY70" fmla="*/ 290946 h 4885746"/>
              <a:gd name="connsiteX71" fmla="*/ 3906982 w 4679104"/>
              <a:gd name="connsiteY71" fmla="*/ 301337 h 4885746"/>
              <a:gd name="connsiteX72" fmla="*/ 3917373 w 4679104"/>
              <a:gd name="connsiteY72" fmla="*/ 332509 h 4885746"/>
              <a:gd name="connsiteX73" fmla="*/ 4042064 w 4679104"/>
              <a:gd name="connsiteY73" fmla="*/ 426028 h 4885746"/>
              <a:gd name="connsiteX74" fmla="*/ 4135582 w 4679104"/>
              <a:gd name="connsiteY74" fmla="*/ 467591 h 4885746"/>
              <a:gd name="connsiteX75" fmla="*/ 4156364 w 4679104"/>
              <a:gd name="connsiteY75" fmla="*/ 498764 h 4885746"/>
              <a:gd name="connsiteX76" fmla="*/ 4166755 w 4679104"/>
              <a:gd name="connsiteY76" fmla="*/ 529937 h 4885746"/>
              <a:gd name="connsiteX77" fmla="*/ 4177146 w 4679104"/>
              <a:gd name="connsiteY77" fmla="*/ 904009 h 4885746"/>
              <a:gd name="connsiteX78" fmla="*/ 4208318 w 4679104"/>
              <a:gd name="connsiteY78" fmla="*/ 966355 h 4885746"/>
              <a:gd name="connsiteX79" fmla="*/ 4239491 w 4679104"/>
              <a:gd name="connsiteY79" fmla="*/ 1028700 h 4885746"/>
              <a:gd name="connsiteX80" fmla="*/ 4249882 w 4679104"/>
              <a:gd name="connsiteY80" fmla="*/ 1059873 h 4885746"/>
              <a:gd name="connsiteX81" fmla="*/ 4270664 w 4679104"/>
              <a:gd name="connsiteY81" fmla="*/ 1143000 h 4885746"/>
              <a:gd name="connsiteX82" fmla="*/ 4291446 w 4679104"/>
              <a:gd name="connsiteY82" fmla="*/ 1174173 h 4885746"/>
              <a:gd name="connsiteX83" fmla="*/ 4322618 w 4679104"/>
              <a:gd name="connsiteY83" fmla="*/ 1236519 h 4885746"/>
              <a:gd name="connsiteX84" fmla="*/ 4312227 w 4679104"/>
              <a:gd name="connsiteY84" fmla="*/ 1506682 h 4885746"/>
              <a:gd name="connsiteX85" fmla="*/ 4249882 w 4679104"/>
              <a:gd name="connsiteY85" fmla="*/ 1527464 h 4885746"/>
              <a:gd name="connsiteX86" fmla="*/ 4218709 w 4679104"/>
              <a:gd name="connsiteY86" fmla="*/ 1548246 h 4885746"/>
              <a:gd name="connsiteX87" fmla="*/ 4260273 w 4679104"/>
              <a:gd name="connsiteY87" fmla="*/ 1704109 h 4885746"/>
              <a:gd name="connsiteX88" fmla="*/ 4291446 w 4679104"/>
              <a:gd name="connsiteY88" fmla="*/ 1714500 h 4885746"/>
              <a:gd name="connsiteX89" fmla="*/ 4301837 w 4679104"/>
              <a:gd name="connsiteY89" fmla="*/ 1745673 h 4885746"/>
              <a:gd name="connsiteX90" fmla="*/ 4312227 w 4679104"/>
              <a:gd name="connsiteY90" fmla="*/ 1787237 h 4885746"/>
              <a:gd name="connsiteX91" fmla="*/ 4353791 w 4679104"/>
              <a:gd name="connsiteY91" fmla="*/ 1797628 h 4885746"/>
              <a:gd name="connsiteX92" fmla="*/ 4384964 w 4679104"/>
              <a:gd name="connsiteY92" fmla="*/ 1859973 h 4885746"/>
              <a:gd name="connsiteX93" fmla="*/ 4426527 w 4679104"/>
              <a:gd name="connsiteY93" fmla="*/ 2036619 h 4885746"/>
              <a:gd name="connsiteX94" fmla="*/ 4520046 w 4679104"/>
              <a:gd name="connsiteY94" fmla="*/ 2026228 h 4885746"/>
              <a:gd name="connsiteX95" fmla="*/ 4530437 w 4679104"/>
              <a:gd name="connsiteY95" fmla="*/ 1984664 h 4885746"/>
              <a:gd name="connsiteX96" fmla="*/ 4592782 w 4679104"/>
              <a:gd name="connsiteY96" fmla="*/ 1963882 h 4885746"/>
              <a:gd name="connsiteX97" fmla="*/ 4623955 w 4679104"/>
              <a:gd name="connsiteY97" fmla="*/ 1974273 h 4885746"/>
              <a:gd name="connsiteX98" fmla="*/ 4634346 w 4679104"/>
              <a:gd name="connsiteY98" fmla="*/ 2005446 h 4885746"/>
              <a:gd name="connsiteX99" fmla="*/ 4623955 w 4679104"/>
              <a:gd name="connsiteY99" fmla="*/ 2109355 h 4885746"/>
              <a:gd name="connsiteX100" fmla="*/ 4603173 w 4679104"/>
              <a:gd name="connsiteY100" fmla="*/ 2140528 h 4885746"/>
              <a:gd name="connsiteX101" fmla="*/ 4572000 w 4679104"/>
              <a:gd name="connsiteY101" fmla="*/ 2254828 h 4885746"/>
              <a:gd name="connsiteX102" fmla="*/ 4561609 w 4679104"/>
              <a:gd name="connsiteY102" fmla="*/ 2421082 h 4885746"/>
              <a:gd name="connsiteX103" fmla="*/ 4520046 w 4679104"/>
              <a:gd name="connsiteY103" fmla="*/ 2483428 h 4885746"/>
              <a:gd name="connsiteX104" fmla="*/ 4499264 w 4679104"/>
              <a:gd name="connsiteY104" fmla="*/ 2514600 h 4885746"/>
              <a:gd name="connsiteX105" fmla="*/ 4540827 w 4679104"/>
              <a:gd name="connsiteY105" fmla="*/ 2587337 h 4885746"/>
              <a:gd name="connsiteX106" fmla="*/ 4561609 w 4679104"/>
              <a:gd name="connsiteY106" fmla="*/ 2649682 h 4885746"/>
              <a:gd name="connsiteX107" fmla="*/ 4582391 w 4679104"/>
              <a:gd name="connsiteY107" fmla="*/ 2753591 h 4885746"/>
              <a:gd name="connsiteX108" fmla="*/ 4613564 w 4679104"/>
              <a:gd name="connsiteY108" fmla="*/ 2815937 h 4885746"/>
              <a:gd name="connsiteX109" fmla="*/ 4623955 w 4679104"/>
              <a:gd name="connsiteY109" fmla="*/ 2867891 h 4885746"/>
              <a:gd name="connsiteX110" fmla="*/ 4655127 w 4679104"/>
              <a:gd name="connsiteY110" fmla="*/ 2878282 h 4885746"/>
              <a:gd name="connsiteX111" fmla="*/ 4675909 w 4679104"/>
              <a:gd name="connsiteY111" fmla="*/ 2909455 h 4885746"/>
              <a:gd name="connsiteX112" fmla="*/ 4634346 w 4679104"/>
              <a:gd name="connsiteY112" fmla="*/ 3023755 h 4885746"/>
              <a:gd name="connsiteX113" fmla="*/ 4603173 w 4679104"/>
              <a:gd name="connsiteY113" fmla="*/ 3034146 h 4885746"/>
              <a:gd name="connsiteX114" fmla="*/ 4592782 w 4679104"/>
              <a:gd name="connsiteY114" fmla="*/ 3106882 h 4885746"/>
              <a:gd name="connsiteX115" fmla="*/ 4551218 w 4679104"/>
              <a:gd name="connsiteY115" fmla="*/ 3169228 h 4885746"/>
              <a:gd name="connsiteX116" fmla="*/ 4540827 w 4679104"/>
              <a:gd name="connsiteY116" fmla="*/ 3221182 h 4885746"/>
              <a:gd name="connsiteX117" fmla="*/ 4509655 w 4679104"/>
              <a:gd name="connsiteY117" fmla="*/ 3241964 h 4885746"/>
              <a:gd name="connsiteX118" fmla="*/ 4499264 w 4679104"/>
              <a:gd name="connsiteY118" fmla="*/ 3200400 h 4885746"/>
              <a:gd name="connsiteX119" fmla="*/ 4468091 w 4679104"/>
              <a:gd name="connsiteY119" fmla="*/ 3179619 h 4885746"/>
              <a:gd name="connsiteX120" fmla="*/ 4457700 w 4679104"/>
              <a:gd name="connsiteY120" fmla="*/ 3096491 h 4885746"/>
              <a:gd name="connsiteX121" fmla="*/ 4426527 w 4679104"/>
              <a:gd name="connsiteY121" fmla="*/ 3075709 h 4885746"/>
              <a:gd name="connsiteX122" fmla="*/ 4364182 w 4679104"/>
              <a:gd name="connsiteY122" fmla="*/ 3054928 h 4885746"/>
              <a:gd name="connsiteX123" fmla="*/ 4260273 w 4679104"/>
              <a:gd name="connsiteY123" fmla="*/ 3065319 h 4885746"/>
              <a:gd name="connsiteX124" fmla="*/ 4218709 w 4679104"/>
              <a:gd name="connsiteY124" fmla="*/ 3190009 h 4885746"/>
              <a:gd name="connsiteX125" fmla="*/ 4125191 w 4679104"/>
              <a:gd name="connsiteY125" fmla="*/ 3148446 h 4885746"/>
              <a:gd name="connsiteX126" fmla="*/ 4094018 w 4679104"/>
              <a:gd name="connsiteY126" fmla="*/ 3138055 h 4885746"/>
              <a:gd name="connsiteX127" fmla="*/ 4021282 w 4679104"/>
              <a:gd name="connsiteY127" fmla="*/ 3117273 h 4885746"/>
              <a:gd name="connsiteX128" fmla="*/ 4000500 w 4679104"/>
              <a:gd name="connsiteY128" fmla="*/ 3086100 h 4885746"/>
              <a:gd name="connsiteX129" fmla="*/ 3969327 w 4679104"/>
              <a:gd name="connsiteY129" fmla="*/ 3075709 h 4885746"/>
              <a:gd name="connsiteX130" fmla="*/ 3834246 w 4679104"/>
              <a:gd name="connsiteY130" fmla="*/ 3065319 h 4885746"/>
              <a:gd name="connsiteX131" fmla="*/ 3803073 w 4679104"/>
              <a:gd name="connsiteY131" fmla="*/ 3054928 h 4885746"/>
              <a:gd name="connsiteX132" fmla="*/ 3751118 w 4679104"/>
              <a:gd name="connsiteY132" fmla="*/ 3345873 h 4885746"/>
              <a:gd name="connsiteX133" fmla="*/ 3740727 w 4679104"/>
              <a:gd name="connsiteY133" fmla="*/ 3564082 h 4885746"/>
              <a:gd name="connsiteX134" fmla="*/ 3709555 w 4679104"/>
              <a:gd name="connsiteY134" fmla="*/ 3553691 h 4885746"/>
              <a:gd name="connsiteX135" fmla="*/ 3605646 w 4679104"/>
              <a:gd name="connsiteY135" fmla="*/ 3574473 h 4885746"/>
              <a:gd name="connsiteX136" fmla="*/ 3574473 w 4679104"/>
              <a:gd name="connsiteY136" fmla="*/ 3595255 h 4885746"/>
              <a:gd name="connsiteX137" fmla="*/ 3605646 w 4679104"/>
              <a:gd name="connsiteY137" fmla="*/ 3605646 h 4885746"/>
              <a:gd name="connsiteX138" fmla="*/ 3678382 w 4679104"/>
              <a:gd name="connsiteY138" fmla="*/ 3616037 h 4885746"/>
              <a:gd name="connsiteX139" fmla="*/ 3761509 w 4679104"/>
              <a:gd name="connsiteY139" fmla="*/ 4021282 h 4885746"/>
              <a:gd name="connsiteX140" fmla="*/ 3792682 w 4679104"/>
              <a:gd name="connsiteY140" fmla="*/ 4031673 h 4885746"/>
              <a:gd name="connsiteX141" fmla="*/ 3813464 w 4679104"/>
              <a:gd name="connsiteY141" fmla="*/ 4094019 h 4885746"/>
              <a:gd name="connsiteX142" fmla="*/ 3803073 w 4679104"/>
              <a:gd name="connsiteY142" fmla="*/ 4125191 h 4885746"/>
              <a:gd name="connsiteX143" fmla="*/ 3626427 w 4679104"/>
              <a:gd name="connsiteY143" fmla="*/ 4135582 h 4885746"/>
              <a:gd name="connsiteX144" fmla="*/ 3595255 w 4679104"/>
              <a:gd name="connsiteY144" fmla="*/ 4145973 h 4885746"/>
              <a:gd name="connsiteX145" fmla="*/ 3584864 w 4679104"/>
              <a:gd name="connsiteY145" fmla="*/ 4177146 h 4885746"/>
              <a:gd name="connsiteX146" fmla="*/ 3522518 w 4679104"/>
              <a:gd name="connsiteY146" fmla="*/ 4208319 h 4885746"/>
              <a:gd name="connsiteX147" fmla="*/ 3491346 w 4679104"/>
              <a:gd name="connsiteY147" fmla="*/ 4229100 h 4885746"/>
              <a:gd name="connsiteX148" fmla="*/ 3429000 w 4679104"/>
              <a:gd name="connsiteY148" fmla="*/ 4249882 h 4885746"/>
              <a:gd name="connsiteX149" fmla="*/ 3366655 w 4679104"/>
              <a:gd name="connsiteY149" fmla="*/ 4291446 h 4885746"/>
              <a:gd name="connsiteX150" fmla="*/ 3304309 w 4679104"/>
              <a:gd name="connsiteY150" fmla="*/ 4312228 h 4885746"/>
              <a:gd name="connsiteX151" fmla="*/ 3273137 w 4679104"/>
              <a:gd name="connsiteY151" fmla="*/ 4322619 h 4885746"/>
              <a:gd name="connsiteX152" fmla="*/ 3241964 w 4679104"/>
              <a:gd name="connsiteY152" fmla="*/ 4343400 h 4885746"/>
              <a:gd name="connsiteX153" fmla="*/ 3200400 w 4679104"/>
              <a:gd name="connsiteY153" fmla="*/ 4405746 h 4885746"/>
              <a:gd name="connsiteX154" fmla="*/ 3179618 w 4679104"/>
              <a:gd name="connsiteY154" fmla="*/ 4468091 h 4885746"/>
              <a:gd name="connsiteX155" fmla="*/ 3148446 w 4679104"/>
              <a:gd name="connsiteY155" fmla="*/ 4530437 h 4885746"/>
              <a:gd name="connsiteX156" fmla="*/ 3138055 w 4679104"/>
              <a:gd name="connsiteY156" fmla="*/ 4572000 h 4885746"/>
              <a:gd name="connsiteX157" fmla="*/ 3127664 w 4679104"/>
              <a:gd name="connsiteY157" fmla="*/ 4634346 h 4885746"/>
              <a:gd name="connsiteX158" fmla="*/ 3096491 w 4679104"/>
              <a:gd name="connsiteY158" fmla="*/ 4665519 h 4885746"/>
              <a:gd name="connsiteX159" fmla="*/ 3044537 w 4679104"/>
              <a:gd name="connsiteY159" fmla="*/ 4707082 h 4885746"/>
              <a:gd name="connsiteX160" fmla="*/ 2982191 w 4679104"/>
              <a:gd name="connsiteY160" fmla="*/ 4748646 h 4885746"/>
              <a:gd name="connsiteX161" fmla="*/ 2971800 w 4679104"/>
              <a:gd name="connsiteY161" fmla="*/ 4779819 h 4885746"/>
              <a:gd name="connsiteX162" fmla="*/ 2919846 w 4679104"/>
              <a:gd name="connsiteY162" fmla="*/ 4831773 h 4885746"/>
              <a:gd name="connsiteX163" fmla="*/ 2878282 w 4679104"/>
              <a:gd name="connsiteY163" fmla="*/ 4883728 h 4885746"/>
              <a:gd name="connsiteX164" fmla="*/ 2867891 w 4679104"/>
              <a:gd name="connsiteY164" fmla="*/ 4842164 h 4885746"/>
              <a:gd name="connsiteX165" fmla="*/ 2836718 w 4679104"/>
              <a:gd name="connsiteY165" fmla="*/ 4831773 h 4885746"/>
              <a:gd name="connsiteX166" fmla="*/ 2815937 w 4679104"/>
              <a:gd name="connsiteY166" fmla="*/ 4800600 h 4885746"/>
              <a:gd name="connsiteX167" fmla="*/ 2753591 w 4679104"/>
              <a:gd name="connsiteY167" fmla="*/ 4748646 h 4885746"/>
              <a:gd name="connsiteX168" fmla="*/ 2732809 w 4679104"/>
              <a:gd name="connsiteY168" fmla="*/ 4717473 h 4885746"/>
              <a:gd name="connsiteX169" fmla="*/ 2712027 w 4679104"/>
              <a:gd name="connsiteY169" fmla="*/ 4644737 h 4885746"/>
              <a:gd name="connsiteX170" fmla="*/ 2639291 w 4679104"/>
              <a:gd name="connsiteY170" fmla="*/ 4623955 h 4885746"/>
              <a:gd name="connsiteX171" fmla="*/ 2473037 w 4679104"/>
              <a:gd name="connsiteY171" fmla="*/ 4592782 h 4885746"/>
              <a:gd name="connsiteX172" fmla="*/ 2441864 w 4679104"/>
              <a:gd name="connsiteY172" fmla="*/ 4582391 h 4885746"/>
              <a:gd name="connsiteX173" fmla="*/ 2410691 w 4679104"/>
              <a:gd name="connsiteY173" fmla="*/ 4561609 h 4885746"/>
              <a:gd name="connsiteX174" fmla="*/ 2306782 w 4679104"/>
              <a:gd name="connsiteY174" fmla="*/ 4572000 h 4885746"/>
              <a:gd name="connsiteX175" fmla="*/ 2088573 w 4679104"/>
              <a:gd name="connsiteY175" fmla="*/ 4603173 h 4885746"/>
              <a:gd name="connsiteX176" fmla="*/ 2078182 w 4679104"/>
              <a:gd name="connsiteY176" fmla="*/ 4572000 h 4885746"/>
              <a:gd name="connsiteX177" fmla="*/ 2067791 w 4679104"/>
              <a:gd name="connsiteY177" fmla="*/ 4447309 h 4885746"/>
              <a:gd name="connsiteX178" fmla="*/ 2036618 w 4679104"/>
              <a:gd name="connsiteY178" fmla="*/ 4436919 h 4885746"/>
              <a:gd name="connsiteX179" fmla="*/ 2005446 w 4679104"/>
              <a:gd name="connsiteY179" fmla="*/ 4416137 h 4885746"/>
              <a:gd name="connsiteX180" fmla="*/ 1995055 w 4679104"/>
              <a:gd name="connsiteY180" fmla="*/ 4384964 h 4885746"/>
              <a:gd name="connsiteX181" fmla="*/ 1984664 w 4679104"/>
              <a:gd name="connsiteY181" fmla="*/ 4208319 h 4885746"/>
              <a:gd name="connsiteX182" fmla="*/ 1943100 w 4679104"/>
              <a:gd name="connsiteY182" fmla="*/ 4145973 h 4885746"/>
              <a:gd name="connsiteX183" fmla="*/ 1953491 w 4679104"/>
              <a:gd name="connsiteY183" fmla="*/ 4094019 h 4885746"/>
              <a:gd name="connsiteX184" fmla="*/ 1984664 w 4679104"/>
              <a:gd name="connsiteY184" fmla="*/ 4083628 h 4885746"/>
              <a:gd name="connsiteX185" fmla="*/ 2015837 w 4679104"/>
              <a:gd name="connsiteY185" fmla="*/ 4062846 h 4885746"/>
              <a:gd name="connsiteX186" fmla="*/ 2026227 w 4679104"/>
              <a:gd name="connsiteY186" fmla="*/ 4031673 h 4885746"/>
              <a:gd name="connsiteX187" fmla="*/ 1932709 w 4679104"/>
              <a:gd name="connsiteY187" fmla="*/ 3990109 h 4885746"/>
              <a:gd name="connsiteX188" fmla="*/ 1911927 w 4679104"/>
              <a:gd name="connsiteY188" fmla="*/ 3896591 h 4885746"/>
              <a:gd name="connsiteX189" fmla="*/ 1901537 w 4679104"/>
              <a:gd name="connsiteY189" fmla="*/ 3865419 h 4885746"/>
              <a:gd name="connsiteX190" fmla="*/ 1870364 w 4679104"/>
              <a:gd name="connsiteY190" fmla="*/ 3855028 h 4885746"/>
              <a:gd name="connsiteX191" fmla="*/ 1808018 w 4679104"/>
              <a:gd name="connsiteY191" fmla="*/ 3865419 h 4885746"/>
              <a:gd name="connsiteX192" fmla="*/ 1766455 w 4679104"/>
              <a:gd name="connsiteY192" fmla="*/ 3958937 h 4885746"/>
              <a:gd name="connsiteX193" fmla="*/ 1735282 w 4679104"/>
              <a:gd name="connsiteY193" fmla="*/ 3979719 h 4885746"/>
              <a:gd name="connsiteX194" fmla="*/ 1683327 w 4679104"/>
              <a:gd name="connsiteY194" fmla="*/ 3969328 h 4885746"/>
              <a:gd name="connsiteX195" fmla="*/ 1620982 w 4679104"/>
              <a:gd name="connsiteY195" fmla="*/ 3927764 h 4885746"/>
              <a:gd name="connsiteX196" fmla="*/ 1589809 w 4679104"/>
              <a:gd name="connsiteY196" fmla="*/ 3917373 h 4885746"/>
              <a:gd name="connsiteX197" fmla="*/ 1537855 w 4679104"/>
              <a:gd name="connsiteY197" fmla="*/ 3969328 h 4885746"/>
              <a:gd name="connsiteX198" fmla="*/ 1475509 w 4679104"/>
              <a:gd name="connsiteY198" fmla="*/ 3958937 h 4885746"/>
              <a:gd name="connsiteX199" fmla="*/ 1340427 w 4679104"/>
              <a:gd name="connsiteY199" fmla="*/ 3948546 h 4885746"/>
              <a:gd name="connsiteX200" fmla="*/ 1309255 w 4679104"/>
              <a:gd name="connsiteY200" fmla="*/ 3938155 h 4885746"/>
              <a:gd name="connsiteX201" fmla="*/ 1288473 w 4679104"/>
              <a:gd name="connsiteY201" fmla="*/ 3906982 h 4885746"/>
              <a:gd name="connsiteX202" fmla="*/ 1226127 w 4679104"/>
              <a:gd name="connsiteY202" fmla="*/ 3865419 h 4885746"/>
              <a:gd name="connsiteX203" fmla="*/ 1111827 w 4679104"/>
              <a:gd name="connsiteY203" fmla="*/ 3875809 h 4885746"/>
              <a:gd name="connsiteX204" fmla="*/ 1080655 w 4679104"/>
              <a:gd name="connsiteY204" fmla="*/ 3886200 h 4885746"/>
              <a:gd name="connsiteX205" fmla="*/ 945573 w 4679104"/>
              <a:gd name="connsiteY205" fmla="*/ 3896591 h 4885746"/>
              <a:gd name="connsiteX206" fmla="*/ 893618 w 4679104"/>
              <a:gd name="connsiteY206" fmla="*/ 3761509 h 4885746"/>
              <a:gd name="connsiteX207" fmla="*/ 831273 w 4679104"/>
              <a:gd name="connsiteY207" fmla="*/ 3740728 h 4885746"/>
              <a:gd name="connsiteX208" fmla="*/ 800100 w 4679104"/>
              <a:gd name="connsiteY208" fmla="*/ 3730337 h 4885746"/>
              <a:gd name="connsiteX209" fmla="*/ 800100 w 4679104"/>
              <a:gd name="connsiteY209" fmla="*/ 3647209 h 4885746"/>
              <a:gd name="connsiteX210" fmla="*/ 862446 w 4679104"/>
              <a:gd name="connsiteY210" fmla="*/ 3626428 h 4885746"/>
              <a:gd name="connsiteX211" fmla="*/ 893618 w 4679104"/>
              <a:gd name="connsiteY211" fmla="*/ 3616037 h 4885746"/>
              <a:gd name="connsiteX212" fmla="*/ 924791 w 4679104"/>
              <a:gd name="connsiteY212" fmla="*/ 3605646 h 4885746"/>
              <a:gd name="connsiteX213" fmla="*/ 935182 w 4679104"/>
              <a:gd name="connsiteY213" fmla="*/ 3377046 h 4885746"/>
              <a:gd name="connsiteX214" fmla="*/ 841664 w 4679104"/>
              <a:gd name="connsiteY214" fmla="*/ 3366655 h 4885746"/>
              <a:gd name="connsiteX215" fmla="*/ 820882 w 4679104"/>
              <a:gd name="connsiteY215" fmla="*/ 3335482 h 4885746"/>
              <a:gd name="connsiteX216" fmla="*/ 581891 w 4679104"/>
              <a:gd name="connsiteY216" fmla="*/ 3304309 h 4885746"/>
              <a:gd name="connsiteX217" fmla="*/ 561109 w 4679104"/>
              <a:gd name="connsiteY217" fmla="*/ 3273137 h 4885746"/>
              <a:gd name="connsiteX218" fmla="*/ 529937 w 4679104"/>
              <a:gd name="connsiteY218" fmla="*/ 3210791 h 4885746"/>
              <a:gd name="connsiteX219" fmla="*/ 405246 w 4679104"/>
              <a:gd name="connsiteY219" fmla="*/ 3221182 h 4885746"/>
              <a:gd name="connsiteX220" fmla="*/ 322118 w 4679104"/>
              <a:gd name="connsiteY220" fmla="*/ 3293919 h 4885746"/>
              <a:gd name="connsiteX221" fmla="*/ 290946 w 4679104"/>
              <a:gd name="connsiteY221" fmla="*/ 3262746 h 4885746"/>
              <a:gd name="connsiteX222" fmla="*/ 280555 w 4679104"/>
              <a:gd name="connsiteY222" fmla="*/ 3231573 h 4885746"/>
              <a:gd name="connsiteX223" fmla="*/ 207818 w 4679104"/>
              <a:gd name="connsiteY223" fmla="*/ 3200400 h 4885746"/>
              <a:gd name="connsiteX224" fmla="*/ 176646 w 4679104"/>
              <a:gd name="connsiteY224" fmla="*/ 3179619 h 4885746"/>
              <a:gd name="connsiteX225" fmla="*/ 41564 w 4679104"/>
              <a:gd name="connsiteY225" fmla="*/ 3127664 h 4885746"/>
              <a:gd name="connsiteX226" fmla="*/ 0 w 4679104"/>
              <a:gd name="connsiteY226" fmla="*/ 3117273 h 4885746"/>
              <a:gd name="connsiteX227" fmla="*/ 103909 w 4679104"/>
              <a:gd name="connsiteY227" fmla="*/ 3096491 h 4885746"/>
              <a:gd name="connsiteX228" fmla="*/ 166255 w 4679104"/>
              <a:gd name="connsiteY228" fmla="*/ 3054928 h 4885746"/>
              <a:gd name="connsiteX229" fmla="*/ 155864 w 4679104"/>
              <a:gd name="connsiteY229" fmla="*/ 2971800 h 4885746"/>
              <a:gd name="connsiteX230" fmla="*/ 62346 w 4679104"/>
              <a:gd name="connsiteY230" fmla="*/ 2940628 h 4885746"/>
              <a:gd name="connsiteX231" fmla="*/ 72737 w 4679104"/>
              <a:gd name="connsiteY231" fmla="*/ 2857500 h 4885746"/>
              <a:gd name="connsiteX232" fmla="*/ 218209 w 4679104"/>
              <a:gd name="connsiteY232" fmla="*/ 2888673 h 4885746"/>
              <a:gd name="connsiteX233" fmla="*/ 280555 w 4679104"/>
              <a:gd name="connsiteY233" fmla="*/ 2919846 h 4885746"/>
              <a:gd name="connsiteX234" fmla="*/ 374073 w 4679104"/>
              <a:gd name="connsiteY234" fmla="*/ 2909455 h 4885746"/>
              <a:gd name="connsiteX235" fmla="*/ 405246 w 4679104"/>
              <a:gd name="connsiteY235" fmla="*/ 2899064 h 4885746"/>
              <a:gd name="connsiteX236" fmla="*/ 415637 w 4679104"/>
              <a:gd name="connsiteY236" fmla="*/ 2867891 h 4885746"/>
              <a:gd name="connsiteX237" fmla="*/ 436418 w 4679104"/>
              <a:gd name="connsiteY237" fmla="*/ 2763982 h 4885746"/>
              <a:gd name="connsiteX238" fmla="*/ 488373 w 4679104"/>
              <a:gd name="connsiteY238" fmla="*/ 2701637 h 4885746"/>
              <a:gd name="connsiteX239" fmla="*/ 509155 w 4679104"/>
              <a:gd name="connsiteY239" fmla="*/ 2670464 h 4885746"/>
              <a:gd name="connsiteX240" fmla="*/ 581891 w 4679104"/>
              <a:gd name="connsiteY240" fmla="*/ 2660073 h 4885746"/>
              <a:gd name="connsiteX241" fmla="*/ 644237 w 4679104"/>
              <a:gd name="connsiteY241" fmla="*/ 2639291 h 4885746"/>
              <a:gd name="connsiteX242" fmla="*/ 831273 w 4679104"/>
              <a:gd name="connsiteY242" fmla="*/ 2618509 h 4885746"/>
              <a:gd name="connsiteX243" fmla="*/ 904009 w 4679104"/>
              <a:gd name="connsiteY243" fmla="*/ 2566555 h 4885746"/>
              <a:gd name="connsiteX244" fmla="*/ 914400 w 4679104"/>
              <a:gd name="connsiteY244" fmla="*/ 2348346 h 4885746"/>
              <a:gd name="connsiteX245" fmla="*/ 945573 w 4679104"/>
              <a:gd name="connsiteY245" fmla="*/ 2317173 h 4885746"/>
              <a:gd name="connsiteX246" fmla="*/ 987137 w 4679104"/>
              <a:gd name="connsiteY246" fmla="*/ 2254828 h 4885746"/>
              <a:gd name="connsiteX247" fmla="*/ 997527 w 4679104"/>
              <a:gd name="connsiteY247" fmla="*/ 2223655 h 4885746"/>
              <a:gd name="connsiteX248" fmla="*/ 1018309 w 4679104"/>
              <a:gd name="connsiteY248" fmla="*/ 2192482 h 4885746"/>
              <a:gd name="connsiteX249" fmla="*/ 1039091 w 4679104"/>
              <a:gd name="connsiteY249" fmla="*/ 1963882 h 4885746"/>
              <a:gd name="connsiteX250" fmla="*/ 1059873 w 4679104"/>
              <a:gd name="connsiteY250" fmla="*/ 1932709 h 4885746"/>
              <a:gd name="connsiteX251" fmla="*/ 1080655 w 4679104"/>
              <a:gd name="connsiteY251" fmla="*/ 1859973 h 4885746"/>
              <a:gd name="connsiteX252" fmla="*/ 1122218 w 4679104"/>
              <a:gd name="connsiteY252" fmla="*/ 1797628 h 4885746"/>
              <a:gd name="connsiteX253" fmla="*/ 1153391 w 4679104"/>
              <a:gd name="connsiteY253" fmla="*/ 1776846 h 4885746"/>
              <a:gd name="connsiteX254" fmla="*/ 1226127 w 4679104"/>
              <a:gd name="connsiteY254" fmla="*/ 1683328 h 4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679104" h="4885746">
                <a:moveTo>
                  <a:pt x="1226127" y="1683328"/>
                </a:moveTo>
                <a:cubicBezTo>
                  <a:pt x="1246909" y="1676401"/>
                  <a:pt x="1261954" y="1716850"/>
                  <a:pt x="1278082" y="1735282"/>
                </a:cubicBezTo>
                <a:cubicBezTo>
                  <a:pt x="1312825" y="1774987"/>
                  <a:pt x="1287999" y="1755117"/>
                  <a:pt x="1309255" y="1797628"/>
                </a:cubicBezTo>
                <a:cubicBezTo>
                  <a:pt x="1314840" y="1808798"/>
                  <a:pt x="1323110" y="1818409"/>
                  <a:pt x="1330037" y="1828800"/>
                </a:cubicBezTo>
                <a:cubicBezTo>
                  <a:pt x="1352706" y="1896813"/>
                  <a:pt x="1321221" y="1830061"/>
                  <a:pt x="1371600" y="1870364"/>
                </a:cubicBezTo>
                <a:cubicBezTo>
                  <a:pt x="1438744" y="1924079"/>
                  <a:pt x="1345201" y="1885810"/>
                  <a:pt x="1423555" y="1911928"/>
                </a:cubicBezTo>
                <a:cubicBezTo>
                  <a:pt x="1440873" y="1908464"/>
                  <a:pt x="1460814" y="1911334"/>
                  <a:pt x="1475509" y="1901537"/>
                </a:cubicBezTo>
                <a:cubicBezTo>
                  <a:pt x="1484622" y="1895461"/>
                  <a:pt x="1478155" y="1878109"/>
                  <a:pt x="1485900" y="1870364"/>
                </a:cubicBezTo>
                <a:cubicBezTo>
                  <a:pt x="1503561" y="1852703"/>
                  <a:pt x="1548246" y="1828800"/>
                  <a:pt x="1548246" y="1828800"/>
                </a:cubicBezTo>
                <a:cubicBezTo>
                  <a:pt x="1555173" y="1839191"/>
                  <a:pt x="1565078" y="1848126"/>
                  <a:pt x="1569027" y="1859973"/>
                </a:cubicBezTo>
                <a:cubicBezTo>
                  <a:pt x="1575689" y="1879961"/>
                  <a:pt x="1565544" y="1906463"/>
                  <a:pt x="1579418" y="1922319"/>
                </a:cubicBezTo>
                <a:cubicBezTo>
                  <a:pt x="1593843" y="1938805"/>
                  <a:pt x="1641764" y="1943100"/>
                  <a:pt x="1641764" y="1943100"/>
                </a:cubicBezTo>
                <a:cubicBezTo>
                  <a:pt x="1648691" y="1953491"/>
                  <a:pt x="1653715" y="1965442"/>
                  <a:pt x="1662546" y="1974273"/>
                </a:cubicBezTo>
                <a:cubicBezTo>
                  <a:pt x="1711886" y="2023614"/>
                  <a:pt x="1768001" y="1989749"/>
                  <a:pt x="1839191" y="1984664"/>
                </a:cubicBezTo>
                <a:cubicBezTo>
                  <a:pt x="1842655" y="1956955"/>
                  <a:pt x="1844587" y="1929011"/>
                  <a:pt x="1849582" y="1901537"/>
                </a:cubicBezTo>
                <a:cubicBezTo>
                  <a:pt x="1851541" y="1890761"/>
                  <a:pt x="1856964" y="1880896"/>
                  <a:pt x="1859973" y="1870364"/>
                </a:cubicBezTo>
                <a:cubicBezTo>
                  <a:pt x="1863896" y="1856632"/>
                  <a:pt x="1866900" y="1842655"/>
                  <a:pt x="1870364" y="1828800"/>
                </a:cubicBezTo>
                <a:cubicBezTo>
                  <a:pt x="1953491" y="1832264"/>
                  <a:pt x="2036774" y="1833045"/>
                  <a:pt x="2119746" y="1839191"/>
                </a:cubicBezTo>
                <a:cubicBezTo>
                  <a:pt x="2200244" y="1845154"/>
                  <a:pt x="2093643" y="1863901"/>
                  <a:pt x="2192482" y="1839191"/>
                </a:cubicBezTo>
                <a:cubicBezTo>
                  <a:pt x="2195946" y="1849582"/>
                  <a:pt x="2200914" y="1859588"/>
                  <a:pt x="2202873" y="1870364"/>
                </a:cubicBezTo>
                <a:cubicBezTo>
                  <a:pt x="2207868" y="1897838"/>
                  <a:pt x="2205916" y="1926550"/>
                  <a:pt x="2213264" y="1953491"/>
                </a:cubicBezTo>
                <a:cubicBezTo>
                  <a:pt x="2216550" y="1965539"/>
                  <a:pt x="2228461" y="1973494"/>
                  <a:pt x="2234046" y="1984664"/>
                </a:cubicBezTo>
                <a:cubicBezTo>
                  <a:pt x="2238944" y="1994461"/>
                  <a:pt x="2237595" y="2007284"/>
                  <a:pt x="2244437" y="2015837"/>
                </a:cubicBezTo>
                <a:cubicBezTo>
                  <a:pt x="2252238" y="2025589"/>
                  <a:pt x="2265218" y="2029692"/>
                  <a:pt x="2275609" y="2036619"/>
                </a:cubicBezTo>
                <a:cubicBezTo>
                  <a:pt x="2282536" y="2047010"/>
                  <a:pt x="2286639" y="2059990"/>
                  <a:pt x="2296391" y="2067791"/>
                </a:cubicBezTo>
                <a:cubicBezTo>
                  <a:pt x="2304944" y="2074633"/>
                  <a:pt x="2316707" y="2076734"/>
                  <a:pt x="2327564" y="2078182"/>
                </a:cubicBezTo>
                <a:cubicBezTo>
                  <a:pt x="2368906" y="2083694"/>
                  <a:pt x="2410691" y="2085109"/>
                  <a:pt x="2452255" y="2088573"/>
                </a:cubicBezTo>
                <a:cubicBezTo>
                  <a:pt x="2535382" y="2085109"/>
                  <a:pt x="2618665" y="2084328"/>
                  <a:pt x="2701637" y="2078182"/>
                </a:cubicBezTo>
                <a:cubicBezTo>
                  <a:pt x="2732296" y="2075911"/>
                  <a:pt x="2737789" y="2060105"/>
                  <a:pt x="2763982" y="2047009"/>
                </a:cubicBezTo>
                <a:cubicBezTo>
                  <a:pt x="2773779" y="2042111"/>
                  <a:pt x="2784764" y="2040082"/>
                  <a:pt x="2795155" y="2036619"/>
                </a:cubicBezTo>
                <a:cubicBezTo>
                  <a:pt x="2866613" y="1988979"/>
                  <a:pt x="2833805" y="2002953"/>
                  <a:pt x="2888673" y="1984664"/>
                </a:cubicBezTo>
                <a:cubicBezTo>
                  <a:pt x="2916382" y="1901536"/>
                  <a:pt x="2874818" y="1998519"/>
                  <a:pt x="2930237" y="1943100"/>
                </a:cubicBezTo>
                <a:cubicBezTo>
                  <a:pt x="2937982" y="1935355"/>
                  <a:pt x="2935308" y="1921502"/>
                  <a:pt x="2940627" y="1911928"/>
                </a:cubicBezTo>
                <a:cubicBezTo>
                  <a:pt x="2952757" y="1890094"/>
                  <a:pt x="2974293" y="1873277"/>
                  <a:pt x="2982191" y="1849582"/>
                </a:cubicBezTo>
                <a:lnTo>
                  <a:pt x="3013364" y="1756064"/>
                </a:lnTo>
                <a:cubicBezTo>
                  <a:pt x="3016828" y="1745673"/>
                  <a:pt x="3021098" y="1735517"/>
                  <a:pt x="3023755" y="1724891"/>
                </a:cubicBezTo>
                <a:cubicBezTo>
                  <a:pt x="3036803" y="1672702"/>
                  <a:pt x="3029630" y="1696876"/>
                  <a:pt x="3044537" y="1652155"/>
                </a:cubicBezTo>
                <a:cubicBezTo>
                  <a:pt x="3051183" y="1505926"/>
                  <a:pt x="3066699" y="1307837"/>
                  <a:pt x="3044537" y="1163782"/>
                </a:cubicBezTo>
                <a:cubicBezTo>
                  <a:pt x="3042872" y="1152956"/>
                  <a:pt x="3023755" y="1156855"/>
                  <a:pt x="3013364" y="1153391"/>
                </a:cubicBezTo>
                <a:cubicBezTo>
                  <a:pt x="2993787" y="1133814"/>
                  <a:pt x="2972983" y="1117087"/>
                  <a:pt x="2961409" y="1091046"/>
                </a:cubicBezTo>
                <a:cubicBezTo>
                  <a:pt x="2924963" y="1009043"/>
                  <a:pt x="2965532" y="1045303"/>
                  <a:pt x="2909455" y="1007919"/>
                </a:cubicBezTo>
                <a:cubicBezTo>
                  <a:pt x="2905991" y="997528"/>
                  <a:pt x="2904383" y="986321"/>
                  <a:pt x="2899064" y="976746"/>
                </a:cubicBezTo>
                <a:cubicBezTo>
                  <a:pt x="2886934" y="954912"/>
                  <a:pt x="2857500" y="914400"/>
                  <a:pt x="2857500" y="914400"/>
                </a:cubicBezTo>
                <a:cubicBezTo>
                  <a:pt x="2939833" y="886957"/>
                  <a:pt x="2898238" y="897220"/>
                  <a:pt x="2982191" y="883228"/>
                </a:cubicBezTo>
                <a:cubicBezTo>
                  <a:pt x="3012841" y="862794"/>
                  <a:pt x="3019536" y="861275"/>
                  <a:pt x="3044537" y="831273"/>
                </a:cubicBezTo>
                <a:cubicBezTo>
                  <a:pt x="3052532" y="821679"/>
                  <a:pt x="3055566" y="807901"/>
                  <a:pt x="3065318" y="800100"/>
                </a:cubicBezTo>
                <a:cubicBezTo>
                  <a:pt x="3073871" y="793258"/>
                  <a:pt x="3086100" y="793173"/>
                  <a:pt x="3096491" y="789709"/>
                </a:cubicBezTo>
                <a:cubicBezTo>
                  <a:pt x="3099955" y="779318"/>
                  <a:pt x="3100040" y="767090"/>
                  <a:pt x="3106882" y="758537"/>
                </a:cubicBezTo>
                <a:cubicBezTo>
                  <a:pt x="3114684" y="748785"/>
                  <a:pt x="3135346" y="749946"/>
                  <a:pt x="3138055" y="737755"/>
                </a:cubicBezTo>
                <a:cubicBezTo>
                  <a:pt x="3141402" y="722693"/>
                  <a:pt x="3139519" y="532935"/>
                  <a:pt x="3169227" y="488373"/>
                </a:cubicBezTo>
                <a:lnTo>
                  <a:pt x="3190009" y="457200"/>
                </a:lnTo>
                <a:cubicBezTo>
                  <a:pt x="3179618" y="453736"/>
                  <a:pt x="3169790" y="446809"/>
                  <a:pt x="3158837" y="446809"/>
                </a:cubicBezTo>
                <a:cubicBezTo>
                  <a:pt x="3018870" y="446809"/>
                  <a:pt x="2996612" y="497914"/>
                  <a:pt x="3044537" y="426028"/>
                </a:cubicBezTo>
                <a:cubicBezTo>
                  <a:pt x="3052988" y="400673"/>
                  <a:pt x="3055565" y="383826"/>
                  <a:pt x="3075709" y="363682"/>
                </a:cubicBezTo>
                <a:cubicBezTo>
                  <a:pt x="3084540" y="354851"/>
                  <a:pt x="3096491" y="349827"/>
                  <a:pt x="3106882" y="342900"/>
                </a:cubicBezTo>
                <a:cubicBezTo>
                  <a:pt x="3162305" y="259768"/>
                  <a:pt x="3089559" y="360226"/>
                  <a:pt x="3158837" y="290946"/>
                </a:cubicBezTo>
                <a:cubicBezTo>
                  <a:pt x="3167667" y="282115"/>
                  <a:pt x="3169866" y="267574"/>
                  <a:pt x="3179618" y="259773"/>
                </a:cubicBezTo>
                <a:cubicBezTo>
                  <a:pt x="3188171" y="252931"/>
                  <a:pt x="3201216" y="254701"/>
                  <a:pt x="3210791" y="249382"/>
                </a:cubicBezTo>
                <a:cubicBezTo>
                  <a:pt x="3232625" y="237252"/>
                  <a:pt x="3273137" y="207819"/>
                  <a:pt x="3273137" y="207819"/>
                </a:cubicBezTo>
                <a:cubicBezTo>
                  <a:pt x="3328550" y="124696"/>
                  <a:pt x="3255822" y="225133"/>
                  <a:pt x="3325091" y="155864"/>
                </a:cubicBezTo>
                <a:cubicBezTo>
                  <a:pt x="3394364" y="86591"/>
                  <a:pt x="3293918" y="159328"/>
                  <a:pt x="3377046" y="103909"/>
                </a:cubicBezTo>
                <a:cubicBezTo>
                  <a:pt x="3432461" y="20785"/>
                  <a:pt x="3359729" y="121226"/>
                  <a:pt x="3429000" y="51955"/>
                </a:cubicBezTo>
                <a:cubicBezTo>
                  <a:pt x="3498273" y="-17318"/>
                  <a:pt x="3397827" y="55419"/>
                  <a:pt x="3480955" y="0"/>
                </a:cubicBezTo>
                <a:cubicBezTo>
                  <a:pt x="3501737" y="3464"/>
                  <a:pt x="3523313" y="3729"/>
                  <a:pt x="3543300" y="10391"/>
                </a:cubicBezTo>
                <a:cubicBezTo>
                  <a:pt x="3566793" y="18222"/>
                  <a:pt x="3585617" y="40660"/>
                  <a:pt x="3595255" y="62346"/>
                </a:cubicBezTo>
                <a:cubicBezTo>
                  <a:pt x="3615014" y="106804"/>
                  <a:pt x="3614335" y="123933"/>
                  <a:pt x="3626427" y="166255"/>
                </a:cubicBezTo>
                <a:cubicBezTo>
                  <a:pt x="3633188" y="189919"/>
                  <a:pt x="3639384" y="210384"/>
                  <a:pt x="3657600" y="228600"/>
                </a:cubicBezTo>
                <a:cubicBezTo>
                  <a:pt x="3688592" y="259592"/>
                  <a:pt x="3706333" y="249821"/>
                  <a:pt x="3751118" y="259773"/>
                </a:cubicBezTo>
                <a:cubicBezTo>
                  <a:pt x="3761810" y="262149"/>
                  <a:pt x="3771665" y="267507"/>
                  <a:pt x="3782291" y="270164"/>
                </a:cubicBezTo>
                <a:cubicBezTo>
                  <a:pt x="3799425" y="274447"/>
                  <a:pt x="3817112" y="276271"/>
                  <a:pt x="3834246" y="280555"/>
                </a:cubicBezTo>
                <a:cubicBezTo>
                  <a:pt x="3844872" y="283211"/>
                  <a:pt x="3854887" y="287937"/>
                  <a:pt x="3865418" y="290946"/>
                </a:cubicBezTo>
                <a:cubicBezTo>
                  <a:pt x="3879150" y="294869"/>
                  <a:pt x="3893127" y="297873"/>
                  <a:pt x="3906982" y="301337"/>
                </a:cubicBezTo>
                <a:cubicBezTo>
                  <a:pt x="3910446" y="311728"/>
                  <a:pt x="3915414" y="321733"/>
                  <a:pt x="3917373" y="332509"/>
                </a:cubicBezTo>
                <a:cubicBezTo>
                  <a:pt x="3939505" y="454235"/>
                  <a:pt x="3890369" y="412237"/>
                  <a:pt x="4042064" y="426028"/>
                </a:cubicBezTo>
                <a:cubicBezTo>
                  <a:pt x="4116257" y="450758"/>
                  <a:pt x="4086182" y="434658"/>
                  <a:pt x="4135582" y="467591"/>
                </a:cubicBezTo>
                <a:cubicBezTo>
                  <a:pt x="4142509" y="477982"/>
                  <a:pt x="4150779" y="487594"/>
                  <a:pt x="4156364" y="498764"/>
                </a:cubicBezTo>
                <a:cubicBezTo>
                  <a:pt x="4161262" y="508561"/>
                  <a:pt x="4166194" y="518998"/>
                  <a:pt x="4166755" y="529937"/>
                </a:cubicBezTo>
                <a:cubicBezTo>
                  <a:pt x="4173144" y="654512"/>
                  <a:pt x="4170757" y="779434"/>
                  <a:pt x="4177146" y="904009"/>
                </a:cubicBezTo>
                <a:cubicBezTo>
                  <a:pt x="4178638" y="933110"/>
                  <a:pt x="4196110" y="941938"/>
                  <a:pt x="4208318" y="966355"/>
                </a:cubicBezTo>
                <a:cubicBezTo>
                  <a:pt x="4251330" y="1052382"/>
                  <a:pt x="4179943" y="939381"/>
                  <a:pt x="4239491" y="1028700"/>
                </a:cubicBezTo>
                <a:cubicBezTo>
                  <a:pt x="4242955" y="1039091"/>
                  <a:pt x="4247225" y="1049247"/>
                  <a:pt x="4249882" y="1059873"/>
                </a:cubicBezTo>
                <a:cubicBezTo>
                  <a:pt x="4255811" y="1083588"/>
                  <a:pt x="4258787" y="1119247"/>
                  <a:pt x="4270664" y="1143000"/>
                </a:cubicBezTo>
                <a:cubicBezTo>
                  <a:pt x="4276249" y="1154170"/>
                  <a:pt x="4285861" y="1163003"/>
                  <a:pt x="4291446" y="1174173"/>
                </a:cubicBezTo>
                <a:cubicBezTo>
                  <a:pt x="4334471" y="1260222"/>
                  <a:pt x="4263057" y="1147173"/>
                  <a:pt x="4322618" y="1236519"/>
                </a:cubicBezTo>
                <a:cubicBezTo>
                  <a:pt x="4319154" y="1326573"/>
                  <a:pt x="4334084" y="1419252"/>
                  <a:pt x="4312227" y="1506682"/>
                </a:cubicBezTo>
                <a:cubicBezTo>
                  <a:pt x="4306914" y="1527934"/>
                  <a:pt x="4268109" y="1515313"/>
                  <a:pt x="4249882" y="1527464"/>
                </a:cubicBezTo>
                <a:lnTo>
                  <a:pt x="4218709" y="1548246"/>
                </a:lnTo>
                <a:cubicBezTo>
                  <a:pt x="4226743" y="1652691"/>
                  <a:pt x="4192440" y="1670194"/>
                  <a:pt x="4260273" y="1704109"/>
                </a:cubicBezTo>
                <a:cubicBezTo>
                  <a:pt x="4270070" y="1709007"/>
                  <a:pt x="4281055" y="1711036"/>
                  <a:pt x="4291446" y="1714500"/>
                </a:cubicBezTo>
                <a:cubicBezTo>
                  <a:pt x="4294910" y="1724891"/>
                  <a:pt x="4298828" y="1735141"/>
                  <a:pt x="4301837" y="1745673"/>
                </a:cubicBezTo>
                <a:cubicBezTo>
                  <a:pt x="4305760" y="1759405"/>
                  <a:pt x="4302129" y="1777139"/>
                  <a:pt x="4312227" y="1787237"/>
                </a:cubicBezTo>
                <a:cubicBezTo>
                  <a:pt x="4322325" y="1797335"/>
                  <a:pt x="4339936" y="1794164"/>
                  <a:pt x="4353791" y="1797628"/>
                </a:cubicBezTo>
                <a:cubicBezTo>
                  <a:pt x="4367365" y="1817988"/>
                  <a:pt x="4382275" y="1834429"/>
                  <a:pt x="4384964" y="1859973"/>
                </a:cubicBezTo>
                <a:cubicBezTo>
                  <a:pt x="4403891" y="2039777"/>
                  <a:pt x="4341129" y="2008152"/>
                  <a:pt x="4426527" y="2036619"/>
                </a:cubicBezTo>
                <a:cubicBezTo>
                  <a:pt x="4457700" y="2033155"/>
                  <a:pt x="4491992" y="2040255"/>
                  <a:pt x="4520046" y="2026228"/>
                </a:cubicBezTo>
                <a:cubicBezTo>
                  <a:pt x="4532819" y="2019841"/>
                  <a:pt x="4519594" y="1993958"/>
                  <a:pt x="4530437" y="1984664"/>
                </a:cubicBezTo>
                <a:cubicBezTo>
                  <a:pt x="4547069" y="1970408"/>
                  <a:pt x="4592782" y="1963882"/>
                  <a:pt x="4592782" y="1963882"/>
                </a:cubicBezTo>
                <a:cubicBezTo>
                  <a:pt x="4603173" y="1967346"/>
                  <a:pt x="4616210" y="1966528"/>
                  <a:pt x="4623955" y="1974273"/>
                </a:cubicBezTo>
                <a:cubicBezTo>
                  <a:pt x="4631700" y="1982018"/>
                  <a:pt x="4634346" y="1994493"/>
                  <a:pt x="4634346" y="2005446"/>
                </a:cubicBezTo>
                <a:cubicBezTo>
                  <a:pt x="4634346" y="2040255"/>
                  <a:pt x="4631782" y="2075437"/>
                  <a:pt x="4623955" y="2109355"/>
                </a:cubicBezTo>
                <a:cubicBezTo>
                  <a:pt x="4621147" y="2121524"/>
                  <a:pt x="4608245" y="2129116"/>
                  <a:pt x="4603173" y="2140528"/>
                </a:cubicBezTo>
                <a:cubicBezTo>
                  <a:pt x="4583997" y="2183674"/>
                  <a:pt x="4580890" y="2210380"/>
                  <a:pt x="4572000" y="2254828"/>
                </a:cubicBezTo>
                <a:cubicBezTo>
                  <a:pt x="4568536" y="2310246"/>
                  <a:pt x="4573915" y="2366937"/>
                  <a:pt x="4561609" y="2421082"/>
                </a:cubicBezTo>
                <a:cubicBezTo>
                  <a:pt x="4556074" y="2445438"/>
                  <a:pt x="4533901" y="2462646"/>
                  <a:pt x="4520046" y="2483428"/>
                </a:cubicBezTo>
                <a:lnTo>
                  <a:pt x="4499264" y="2514600"/>
                </a:lnTo>
                <a:cubicBezTo>
                  <a:pt x="4527804" y="2628758"/>
                  <a:pt x="4484550" y="2486037"/>
                  <a:pt x="4540827" y="2587337"/>
                </a:cubicBezTo>
                <a:cubicBezTo>
                  <a:pt x="4551465" y="2606486"/>
                  <a:pt x="4561609" y="2649682"/>
                  <a:pt x="4561609" y="2649682"/>
                </a:cubicBezTo>
                <a:cubicBezTo>
                  <a:pt x="4565439" y="2676489"/>
                  <a:pt x="4567882" y="2724573"/>
                  <a:pt x="4582391" y="2753591"/>
                </a:cubicBezTo>
                <a:cubicBezTo>
                  <a:pt x="4607788" y="2804384"/>
                  <a:pt x="4600505" y="2763702"/>
                  <a:pt x="4613564" y="2815937"/>
                </a:cubicBezTo>
                <a:cubicBezTo>
                  <a:pt x="4617847" y="2833071"/>
                  <a:pt x="4614159" y="2853196"/>
                  <a:pt x="4623955" y="2867891"/>
                </a:cubicBezTo>
                <a:cubicBezTo>
                  <a:pt x="4630030" y="2877004"/>
                  <a:pt x="4644736" y="2874818"/>
                  <a:pt x="4655127" y="2878282"/>
                </a:cubicBezTo>
                <a:cubicBezTo>
                  <a:pt x="4662054" y="2888673"/>
                  <a:pt x="4674872" y="2897010"/>
                  <a:pt x="4675909" y="2909455"/>
                </a:cubicBezTo>
                <a:cubicBezTo>
                  <a:pt x="4681995" y="2982483"/>
                  <a:pt x="4684505" y="2998675"/>
                  <a:pt x="4634346" y="3023755"/>
                </a:cubicBezTo>
                <a:cubicBezTo>
                  <a:pt x="4624549" y="3028653"/>
                  <a:pt x="4613564" y="3030682"/>
                  <a:pt x="4603173" y="3034146"/>
                </a:cubicBezTo>
                <a:cubicBezTo>
                  <a:pt x="4599709" y="3058391"/>
                  <a:pt x="4601574" y="3084023"/>
                  <a:pt x="4592782" y="3106882"/>
                </a:cubicBezTo>
                <a:cubicBezTo>
                  <a:pt x="4583816" y="3130194"/>
                  <a:pt x="4551218" y="3169228"/>
                  <a:pt x="4551218" y="3169228"/>
                </a:cubicBezTo>
                <a:cubicBezTo>
                  <a:pt x="4547754" y="3186546"/>
                  <a:pt x="4549589" y="3205848"/>
                  <a:pt x="4540827" y="3221182"/>
                </a:cubicBezTo>
                <a:cubicBezTo>
                  <a:pt x="4534631" y="3232025"/>
                  <a:pt x="4520825" y="3247549"/>
                  <a:pt x="4509655" y="3241964"/>
                </a:cubicBezTo>
                <a:cubicBezTo>
                  <a:pt x="4496882" y="3235577"/>
                  <a:pt x="4507186" y="3212283"/>
                  <a:pt x="4499264" y="3200400"/>
                </a:cubicBezTo>
                <a:cubicBezTo>
                  <a:pt x="4492337" y="3190009"/>
                  <a:pt x="4478482" y="3186546"/>
                  <a:pt x="4468091" y="3179619"/>
                </a:cubicBezTo>
                <a:cubicBezTo>
                  <a:pt x="4464627" y="3151910"/>
                  <a:pt x="4468071" y="3122419"/>
                  <a:pt x="4457700" y="3096491"/>
                </a:cubicBezTo>
                <a:cubicBezTo>
                  <a:pt x="4453062" y="3084896"/>
                  <a:pt x="4437939" y="3080781"/>
                  <a:pt x="4426527" y="3075709"/>
                </a:cubicBezTo>
                <a:cubicBezTo>
                  <a:pt x="4406509" y="3066812"/>
                  <a:pt x="4364182" y="3054928"/>
                  <a:pt x="4364182" y="3054928"/>
                </a:cubicBezTo>
                <a:cubicBezTo>
                  <a:pt x="4329546" y="3058392"/>
                  <a:pt x="4283794" y="3039659"/>
                  <a:pt x="4260273" y="3065319"/>
                </a:cubicBezTo>
                <a:cubicBezTo>
                  <a:pt x="4100013" y="3240148"/>
                  <a:pt x="4328800" y="3153316"/>
                  <a:pt x="4218709" y="3190009"/>
                </a:cubicBezTo>
                <a:cubicBezTo>
                  <a:pt x="4061817" y="3167598"/>
                  <a:pt x="4196167" y="3205226"/>
                  <a:pt x="4125191" y="3148446"/>
                </a:cubicBezTo>
                <a:cubicBezTo>
                  <a:pt x="4116638" y="3141604"/>
                  <a:pt x="4104550" y="3141064"/>
                  <a:pt x="4094018" y="3138055"/>
                </a:cubicBezTo>
                <a:cubicBezTo>
                  <a:pt x="4002686" y="3111960"/>
                  <a:pt x="4096025" y="3142187"/>
                  <a:pt x="4021282" y="3117273"/>
                </a:cubicBezTo>
                <a:cubicBezTo>
                  <a:pt x="4014355" y="3106882"/>
                  <a:pt x="4010252" y="3093901"/>
                  <a:pt x="4000500" y="3086100"/>
                </a:cubicBezTo>
                <a:cubicBezTo>
                  <a:pt x="3991947" y="3079258"/>
                  <a:pt x="3980196" y="3077068"/>
                  <a:pt x="3969327" y="3075709"/>
                </a:cubicBezTo>
                <a:cubicBezTo>
                  <a:pt x="3924516" y="3070108"/>
                  <a:pt x="3879273" y="3068782"/>
                  <a:pt x="3834246" y="3065319"/>
                </a:cubicBezTo>
                <a:cubicBezTo>
                  <a:pt x="3823855" y="3061855"/>
                  <a:pt x="3814026" y="3054928"/>
                  <a:pt x="3803073" y="3054928"/>
                </a:cubicBezTo>
                <a:cubicBezTo>
                  <a:pt x="3671891" y="3054928"/>
                  <a:pt x="3754368" y="3267869"/>
                  <a:pt x="3751118" y="3345873"/>
                </a:cubicBezTo>
                <a:cubicBezTo>
                  <a:pt x="3748086" y="3418629"/>
                  <a:pt x="3744191" y="3491346"/>
                  <a:pt x="3740727" y="3564082"/>
                </a:cubicBezTo>
                <a:cubicBezTo>
                  <a:pt x="3730336" y="3560618"/>
                  <a:pt x="3720508" y="3553691"/>
                  <a:pt x="3709555" y="3553691"/>
                </a:cubicBezTo>
                <a:cubicBezTo>
                  <a:pt x="3690407" y="3553691"/>
                  <a:pt x="3631239" y="3561676"/>
                  <a:pt x="3605646" y="3574473"/>
                </a:cubicBezTo>
                <a:cubicBezTo>
                  <a:pt x="3594476" y="3580058"/>
                  <a:pt x="3584864" y="3588328"/>
                  <a:pt x="3574473" y="3595255"/>
                </a:cubicBezTo>
                <a:cubicBezTo>
                  <a:pt x="3584864" y="3598719"/>
                  <a:pt x="3594906" y="3603498"/>
                  <a:pt x="3605646" y="3605646"/>
                </a:cubicBezTo>
                <a:cubicBezTo>
                  <a:pt x="3629662" y="3610449"/>
                  <a:pt x="3673461" y="3592045"/>
                  <a:pt x="3678382" y="3616037"/>
                </a:cubicBezTo>
                <a:cubicBezTo>
                  <a:pt x="3766663" y="4046409"/>
                  <a:pt x="3544064" y="3990218"/>
                  <a:pt x="3761509" y="4021282"/>
                </a:cubicBezTo>
                <a:cubicBezTo>
                  <a:pt x="3771900" y="4024746"/>
                  <a:pt x="3786316" y="4022760"/>
                  <a:pt x="3792682" y="4031673"/>
                </a:cubicBezTo>
                <a:cubicBezTo>
                  <a:pt x="3805415" y="4049499"/>
                  <a:pt x="3813464" y="4094019"/>
                  <a:pt x="3813464" y="4094019"/>
                </a:cubicBezTo>
                <a:cubicBezTo>
                  <a:pt x="3810000" y="4104410"/>
                  <a:pt x="3813765" y="4122815"/>
                  <a:pt x="3803073" y="4125191"/>
                </a:cubicBezTo>
                <a:cubicBezTo>
                  <a:pt x="3745494" y="4137986"/>
                  <a:pt x="3685118" y="4129713"/>
                  <a:pt x="3626427" y="4135582"/>
                </a:cubicBezTo>
                <a:cubicBezTo>
                  <a:pt x="3615529" y="4136672"/>
                  <a:pt x="3605646" y="4142509"/>
                  <a:pt x="3595255" y="4145973"/>
                </a:cubicBezTo>
                <a:cubicBezTo>
                  <a:pt x="3591791" y="4156364"/>
                  <a:pt x="3591706" y="4168593"/>
                  <a:pt x="3584864" y="4177146"/>
                </a:cubicBezTo>
                <a:cubicBezTo>
                  <a:pt x="3565012" y="4201962"/>
                  <a:pt x="3547617" y="4195770"/>
                  <a:pt x="3522518" y="4208319"/>
                </a:cubicBezTo>
                <a:cubicBezTo>
                  <a:pt x="3511348" y="4213904"/>
                  <a:pt x="3502758" y="4224028"/>
                  <a:pt x="3491346" y="4229100"/>
                </a:cubicBezTo>
                <a:cubicBezTo>
                  <a:pt x="3471328" y="4237997"/>
                  <a:pt x="3447227" y="4237731"/>
                  <a:pt x="3429000" y="4249882"/>
                </a:cubicBezTo>
                <a:cubicBezTo>
                  <a:pt x="3408218" y="4263737"/>
                  <a:pt x="3390350" y="4283548"/>
                  <a:pt x="3366655" y="4291446"/>
                </a:cubicBezTo>
                <a:lnTo>
                  <a:pt x="3304309" y="4312228"/>
                </a:lnTo>
                <a:cubicBezTo>
                  <a:pt x="3293918" y="4315692"/>
                  <a:pt x="3282250" y="4316544"/>
                  <a:pt x="3273137" y="4322619"/>
                </a:cubicBezTo>
                <a:lnTo>
                  <a:pt x="3241964" y="4343400"/>
                </a:lnTo>
                <a:cubicBezTo>
                  <a:pt x="3228109" y="4364182"/>
                  <a:pt x="3208298" y="4382051"/>
                  <a:pt x="3200400" y="4405746"/>
                </a:cubicBezTo>
                <a:cubicBezTo>
                  <a:pt x="3193473" y="4426528"/>
                  <a:pt x="3191769" y="4449864"/>
                  <a:pt x="3179618" y="4468091"/>
                </a:cubicBezTo>
                <a:cubicBezTo>
                  <a:pt x="3156849" y="4502246"/>
                  <a:pt x="3159201" y="4492794"/>
                  <a:pt x="3148446" y="4530437"/>
                </a:cubicBezTo>
                <a:cubicBezTo>
                  <a:pt x="3144523" y="4544168"/>
                  <a:pt x="3140856" y="4557997"/>
                  <a:pt x="3138055" y="4572000"/>
                </a:cubicBezTo>
                <a:cubicBezTo>
                  <a:pt x="3133923" y="4592660"/>
                  <a:pt x="3136221" y="4615093"/>
                  <a:pt x="3127664" y="4634346"/>
                </a:cubicBezTo>
                <a:cubicBezTo>
                  <a:pt x="3121696" y="4647775"/>
                  <a:pt x="3105899" y="4654230"/>
                  <a:pt x="3096491" y="4665519"/>
                </a:cubicBezTo>
                <a:cubicBezTo>
                  <a:pt x="3060337" y="4708903"/>
                  <a:pt x="3095710" y="4690024"/>
                  <a:pt x="3044537" y="4707082"/>
                </a:cubicBezTo>
                <a:cubicBezTo>
                  <a:pt x="2978951" y="4805461"/>
                  <a:pt x="3078047" y="4671961"/>
                  <a:pt x="2982191" y="4748646"/>
                </a:cubicBezTo>
                <a:cubicBezTo>
                  <a:pt x="2973638" y="4755488"/>
                  <a:pt x="2976698" y="4770022"/>
                  <a:pt x="2971800" y="4779819"/>
                </a:cubicBezTo>
                <a:cubicBezTo>
                  <a:pt x="2954482" y="4814454"/>
                  <a:pt x="2951017" y="4810992"/>
                  <a:pt x="2919846" y="4831773"/>
                </a:cubicBezTo>
                <a:cubicBezTo>
                  <a:pt x="2917284" y="4839460"/>
                  <a:pt x="2905140" y="4897157"/>
                  <a:pt x="2878282" y="4883728"/>
                </a:cubicBezTo>
                <a:cubicBezTo>
                  <a:pt x="2865509" y="4877341"/>
                  <a:pt x="2876812" y="4853316"/>
                  <a:pt x="2867891" y="4842164"/>
                </a:cubicBezTo>
                <a:cubicBezTo>
                  <a:pt x="2861049" y="4833611"/>
                  <a:pt x="2847109" y="4835237"/>
                  <a:pt x="2836718" y="4831773"/>
                </a:cubicBezTo>
                <a:cubicBezTo>
                  <a:pt x="2829791" y="4821382"/>
                  <a:pt x="2823932" y="4810194"/>
                  <a:pt x="2815937" y="4800600"/>
                </a:cubicBezTo>
                <a:cubicBezTo>
                  <a:pt x="2790937" y="4770600"/>
                  <a:pt x="2784240" y="4769078"/>
                  <a:pt x="2753591" y="4748646"/>
                </a:cubicBezTo>
                <a:cubicBezTo>
                  <a:pt x="2746664" y="4738255"/>
                  <a:pt x="2737728" y="4728952"/>
                  <a:pt x="2732809" y="4717473"/>
                </a:cubicBezTo>
                <a:cubicBezTo>
                  <a:pt x="2732607" y="4717001"/>
                  <a:pt x="2717083" y="4649793"/>
                  <a:pt x="2712027" y="4644737"/>
                </a:cubicBezTo>
                <a:cubicBezTo>
                  <a:pt x="2707038" y="4639748"/>
                  <a:pt x="2639676" y="4624071"/>
                  <a:pt x="2639291" y="4623955"/>
                </a:cubicBezTo>
                <a:cubicBezTo>
                  <a:pt x="2528028" y="4590576"/>
                  <a:pt x="2624002" y="4607879"/>
                  <a:pt x="2473037" y="4592782"/>
                </a:cubicBezTo>
                <a:cubicBezTo>
                  <a:pt x="2462646" y="4589318"/>
                  <a:pt x="2451661" y="4587289"/>
                  <a:pt x="2441864" y="4582391"/>
                </a:cubicBezTo>
                <a:cubicBezTo>
                  <a:pt x="2430694" y="4576806"/>
                  <a:pt x="2423143" y="4562567"/>
                  <a:pt x="2410691" y="4561609"/>
                </a:cubicBezTo>
                <a:cubicBezTo>
                  <a:pt x="2375984" y="4558939"/>
                  <a:pt x="2341418" y="4568536"/>
                  <a:pt x="2306782" y="4572000"/>
                </a:cubicBezTo>
                <a:cubicBezTo>
                  <a:pt x="2201112" y="4642448"/>
                  <a:pt x="2269358" y="4615225"/>
                  <a:pt x="2088573" y="4603173"/>
                </a:cubicBezTo>
                <a:cubicBezTo>
                  <a:pt x="2085109" y="4592782"/>
                  <a:pt x="2079630" y="4582857"/>
                  <a:pt x="2078182" y="4572000"/>
                </a:cubicBezTo>
                <a:cubicBezTo>
                  <a:pt x="2072670" y="4530658"/>
                  <a:pt x="2080057" y="4487172"/>
                  <a:pt x="2067791" y="4447309"/>
                </a:cubicBezTo>
                <a:cubicBezTo>
                  <a:pt x="2064570" y="4436840"/>
                  <a:pt x="2047009" y="4440382"/>
                  <a:pt x="2036618" y="4436919"/>
                </a:cubicBezTo>
                <a:cubicBezTo>
                  <a:pt x="2026227" y="4429992"/>
                  <a:pt x="2013247" y="4425889"/>
                  <a:pt x="2005446" y="4416137"/>
                </a:cubicBezTo>
                <a:cubicBezTo>
                  <a:pt x="1998604" y="4407584"/>
                  <a:pt x="1996145" y="4395863"/>
                  <a:pt x="1995055" y="4384964"/>
                </a:cubicBezTo>
                <a:cubicBezTo>
                  <a:pt x="1989186" y="4326273"/>
                  <a:pt x="1997194" y="4265956"/>
                  <a:pt x="1984664" y="4208319"/>
                </a:cubicBezTo>
                <a:cubicBezTo>
                  <a:pt x="1979358" y="4183912"/>
                  <a:pt x="1943100" y="4145973"/>
                  <a:pt x="1943100" y="4145973"/>
                </a:cubicBezTo>
                <a:cubicBezTo>
                  <a:pt x="1946564" y="4128655"/>
                  <a:pt x="1943694" y="4108714"/>
                  <a:pt x="1953491" y="4094019"/>
                </a:cubicBezTo>
                <a:cubicBezTo>
                  <a:pt x="1959567" y="4084906"/>
                  <a:pt x="1974867" y="4088526"/>
                  <a:pt x="1984664" y="4083628"/>
                </a:cubicBezTo>
                <a:cubicBezTo>
                  <a:pt x="1995834" y="4078043"/>
                  <a:pt x="2005446" y="4069773"/>
                  <a:pt x="2015837" y="4062846"/>
                </a:cubicBezTo>
                <a:cubicBezTo>
                  <a:pt x="2019300" y="4052455"/>
                  <a:pt x="2028028" y="4042477"/>
                  <a:pt x="2026227" y="4031673"/>
                </a:cubicBezTo>
                <a:cubicBezTo>
                  <a:pt x="2018264" y="3983893"/>
                  <a:pt x="1966028" y="3994869"/>
                  <a:pt x="1932709" y="3990109"/>
                </a:cubicBezTo>
                <a:cubicBezTo>
                  <a:pt x="1909319" y="3919942"/>
                  <a:pt x="1936307" y="4006304"/>
                  <a:pt x="1911927" y="3896591"/>
                </a:cubicBezTo>
                <a:cubicBezTo>
                  <a:pt x="1909551" y="3885899"/>
                  <a:pt x="1909282" y="3873164"/>
                  <a:pt x="1901537" y="3865419"/>
                </a:cubicBezTo>
                <a:cubicBezTo>
                  <a:pt x="1893792" y="3857674"/>
                  <a:pt x="1880755" y="3858492"/>
                  <a:pt x="1870364" y="3855028"/>
                </a:cubicBezTo>
                <a:cubicBezTo>
                  <a:pt x="1849582" y="3858492"/>
                  <a:pt x="1826862" y="3855997"/>
                  <a:pt x="1808018" y="3865419"/>
                </a:cubicBezTo>
                <a:cubicBezTo>
                  <a:pt x="1775308" y="3881774"/>
                  <a:pt x="1790796" y="3942710"/>
                  <a:pt x="1766455" y="3958937"/>
                </a:cubicBezTo>
                <a:lnTo>
                  <a:pt x="1735282" y="3979719"/>
                </a:lnTo>
                <a:cubicBezTo>
                  <a:pt x="1717964" y="3976255"/>
                  <a:pt x="1699405" y="3976636"/>
                  <a:pt x="1683327" y="3969328"/>
                </a:cubicBezTo>
                <a:cubicBezTo>
                  <a:pt x="1660589" y="3958993"/>
                  <a:pt x="1644677" y="3935662"/>
                  <a:pt x="1620982" y="3927764"/>
                </a:cubicBezTo>
                <a:lnTo>
                  <a:pt x="1589809" y="3917373"/>
                </a:lnTo>
                <a:cubicBezTo>
                  <a:pt x="1578726" y="3933998"/>
                  <a:pt x="1562792" y="3966557"/>
                  <a:pt x="1537855" y="3969328"/>
                </a:cubicBezTo>
                <a:cubicBezTo>
                  <a:pt x="1516915" y="3971655"/>
                  <a:pt x="1496462" y="3961143"/>
                  <a:pt x="1475509" y="3958937"/>
                </a:cubicBezTo>
                <a:cubicBezTo>
                  <a:pt x="1430597" y="3954209"/>
                  <a:pt x="1385454" y="3952010"/>
                  <a:pt x="1340427" y="3948546"/>
                </a:cubicBezTo>
                <a:cubicBezTo>
                  <a:pt x="1330036" y="3945082"/>
                  <a:pt x="1317808" y="3944997"/>
                  <a:pt x="1309255" y="3938155"/>
                </a:cubicBezTo>
                <a:cubicBezTo>
                  <a:pt x="1299503" y="3930353"/>
                  <a:pt x="1296468" y="3916576"/>
                  <a:pt x="1288473" y="3906982"/>
                </a:cubicBezTo>
                <a:cubicBezTo>
                  <a:pt x="1258536" y="3871057"/>
                  <a:pt x="1264547" y="3878225"/>
                  <a:pt x="1226127" y="3865419"/>
                </a:cubicBezTo>
                <a:cubicBezTo>
                  <a:pt x="1188027" y="3868882"/>
                  <a:pt x="1149700" y="3870399"/>
                  <a:pt x="1111827" y="3875809"/>
                </a:cubicBezTo>
                <a:cubicBezTo>
                  <a:pt x="1100984" y="3877358"/>
                  <a:pt x="1091523" y="3884841"/>
                  <a:pt x="1080655" y="3886200"/>
                </a:cubicBezTo>
                <a:cubicBezTo>
                  <a:pt x="1035843" y="3891802"/>
                  <a:pt x="990600" y="3893127"/>
                  <a:pt x="945573" y="3896591"/>
                </a:cubicBezTo>
                <a:cubicBezTo>
                  <a:pt x="840895" y="3870422"/>
                  <a:pt x="971349" y="3916970"/>
                  <a:pt x="893618" y="3761509"/>
                </a:cubicBezTo>
                <a:cubicBezTo>
                  <a:pt x="883821" y="3741916"/>
                  <a:pt x="852055" y="3747655"/>
                  <a:pt x="831273" y="3740728"/>
                </a:cubicBezTo>
                <a:lnTo>
                  <a:pt x="800100" y="3730337"/>
                </a:lnTo>
                <a:cubicBezTo>
                  <a:pt x="791900" y="3705738"/>
                  <a:pt x="775022" y="3672287"/>
                  <a:pt x="800100" y="3647209"/>
                </a:cubicBezTo>
                <a:cubicBezTo>
                  <a:pt x="815590" y="3631719"/>
                  <a:pt x="841664" y="3633355"/>
                  <a:pt x="862446" y="3626428"/>
                </a:cubicBezTo>
                <a:lnTo>
                  <a:pt x="893618" y="3616037"/>
                </a:lnTo>
                <a:lnTo>
                  <a:pt x="924791" y="3605646"/>
                </a:lnTo>
                <a:cubicBezTo>
                  <a:pt x="971959" y="3534894"/>
                  <a:pt x="999887" y="3506457"/>
                  <a:pt x="935182" y="3377046"/>
                </a:cubicBezTo>
                <a:cubicBezTo>
                  <a:pt x="921155" y="3348993"/>
                  <a:pt x="872837" y="3370119"/>
                  <a:pt x="841664" y="3366655"/>
                </a:cubicBezTo>
                <a:cubicBezTo>
                  <a:pt x="834737" y="3356264"/>
                  <a:pt x="833169" y="3337716"/>
                  <a:pt x="820882" y="3335482"/>
                </a:cubicBezTo>
                <a:cubicBezTo>
                  <a:pt x="540699" y="3284539"/>
                  <a:pt x="681558" y="3370754"/>
                  <a:pt x="581891" y="3304309"/>
                </a:cubicBezTo>
                <a:cubicBezTo>
                  <a:pt x="574964" y="3293918"/>
                  <a:pt x="566694" y="3284307"/>
                  <a:pt x="561109" y="3273137"/>
                </a:cubicBezTo>
                <a:cubicBezTo>
                  <a:pt x="518082" y="3187084"/>
                  <a:pt x="589501" y="3300142"/>
                  <a:pt x="529937" y="3210791"/>
                </a:cubicBezTo>
                <a:cubicBezTo>
                  <a:pt x="488373" y="3214255"/>
                  <a:pt x="439538" y="3197442"/>
                  <a:pt x="405246" y="3221182"/>
                </a:cubicBezTo>
                <a:cubicBezTo>
                  <a:pt x="274314" y="3311827"/>
                  <a:pt x="525557" y="3322979"/>
                  <a:pt x="322118" y="3293919"/>
                </a:cubicBezTo>
                <a:cubicBezTo>
                  <a:pt x="311727" y="3283528"/>
                  <a:pt x="299097" y="3274973"/>
                  <a:pt x="290946" y="3262746"/>
                </a:cubicBezTo>
                <a:cubicBezTo>
                  <a:pt x="284870" y="3253632"/>
                  <a:pt x="287397" y="3240126"/>
                  <a:pt x="280555" y="3231573"/>
                </a:cubicBezTo>
                <a:cubicBezTo>
                  <a:pt x="262615" y="3209148"/>
                  <a:pt x="232777" y="3206640"/>
                  <a:pt x="207818" y="3200400"/>
                </a:cubicBezTo>
                <a:cubicBezTo>
                  <a:pt x="197427" y="3193473"/>
                  <a:pt x="187816" y="3185204"/>
                  <a:pt x="176646" y="3179619"/>
                </a:cubicBezTo>
                <a:cubicBezTo>
                  <a:pt x="134479" y="3158536"/>
                  <a:pt x="86827" y="3141243"/>
                  <a:pt x="41564" y="3127664"/>
                </a:cubicBezTo>
                <a:cubicBezTo>
                  <a:pt x="27885" y="3123560"/>
                  <a:pt x="13855" y="3120737"/>
                  <a:pt x="0" y="3117273"/>
                </a:cubicBezTo>
                <a:cubicBezTo>
                  <a:pt x="18074" y="3114691"/>
                  <a:pt x="78796" y="3110442"/>
                  <a:pt x="103909" y="3096491"/>
                </a:cubicBezTo>
                <a:cubicBezTo>
                  <a:pt x="125743" y="3084361"/>
                  <a:pt x="166255" y="3054928"/>
                  <a:pt x="166255" y="3054928"/>
                </a:cubicBezTo>
                <a:cubicBezTo>
                  <a:pt x="162791" y="3027219"/>
                  <a:pt x="166235" y="2997728"/>
                  <a:pt x="155864" y="2971800"/>
                </a:cubicBezTo>
                <a:cubicBezTo>
                  <a:pt x="145428" y="2945711"/>
                  <a:pt x="72450" y="2942312"/>
                  <a:pt x="62346" y="2940628"/>
                </a:cubicBezTo>
                <a:cubicBezTo>
                  <a:pt x="65810" y="2912919"/>
                  <a:pt x="48616" y="2871571"/>
                  <a:pt x="72737" y="2857500"/>
                </a:cubicBezTo>
                <a:cubicBezTo>
                  <a:pt x="150292" y="2812259"/>
                  <a:pt x="171260" y="2865198"/>
                  <a:pt x="218209" y="2888673"/>
                </a:cubicBezTo>
                <a:cubicBezTo>
                  <a:pt x="304254" y="2931696"/>
                  <a:pt x="191213" y="2860285"/>
                  <a:pt x="280555" y="2919846"/>
                </a:cubicBezTo>
                <a:cubicBezTo>
                  <a:pt x="311728" y="2916382"/>
                  <a:pt x="343135" y="2914611"/>
                  <a:pt x="374073" y="2909455"/>
                </a:cubicBezTo>
                <a:cubicBezTo>
                  <a:pt x="384877" y="2907654"/>
                  <a:pt x="397501" y="2906809"/>
                  <a:pt x="405246" y="2899064"/>
                </a:cubicBezTo>
                <a:cubicBezTo>
                  <a:pt x="412991" y="2891319"/>
                  <a:pt x="412173" y="2878282"/>
                  <a:pt x="415637" y="2867891"/>
                </a:cubicBezTo>
                <a:cubicBezTo>
                  <a:pt x="417982" y="2853823"/>
                  <a:pt x="427962" y="2783712"/>
                  <a:pt x="436418" y="2763982"/>
                </a:cubicBezTo>
                <a:cubicBezTo>
                  <a:pt x="450077" y="2732111"/>
                  <a:pt x="466342" y="2728074"/>
                  <a:pt x="488373" y="2701637"/>
                </a:cubicBezTo>
                <a:cubicBezTo>
                  <a:pt x="496368" y="2692043"/>
                  <a:pt x="497743" y="2675536"/>
                  <a:pt x="509155" y="2670464"/>
                </a:cubicBezTo>
                <a:cubicBezTo>
                  <a:pt x="531536" y="2660517"/>
                  <a:pt x="557646" y="2663537"/>
                  <a:pt x="581891" y="2660073"/>
                </a:cubicBezTo>
                <a:cubicBezTo>
                  <a:pt x="602673" y="2653146"/>
                  <a:pt x="622629" y="2642892"/>
                  <a:pt x="644237" y="2639291"/>
                </a:cubicBezTo>
                <a:cubicBezTo>
                  <a:pt x="747722" y="2622043"/>
                  <a:pt x="685586" y="2630650"/>
                  <a:pt x="831273" y="2618509"/>
                </a:cubicBezTo>
                <a:cubicBezTo>
                  <a:pt x="904009" y="2594264"/>
                  <a:pt x="886691" y="2618510"/>
                  <a:pt x="904009" y="2566555"/>
                </a:cubicBezTo>
                <a:cubicBezTo>
                  <a:pt x="907473" y="2493819"/>
                  <a:pt x="902429" y="2420174"/>
                  <a:pt x="914400" y="2348346"/>
                </a:cubicBezTo>
                <a:cubicBezTo>
                  <a:pt x="916816" y="2333851"/>
                  <a:pt x="936551" y="2328773"/>
                  <a:pt x="945573" y="2317173"/>
                </a:cubicBezTo>
                <a:cubicBezTo>
                  <a:pt x="960907" y="2297458"/>
                  <a:pt x="987137" y="2254828"/>
                  <a:pt x="987137" y="2254828"/>
                </a:cubicBezTo>
                <a:cubicBezTo>
                  <a:pt x="990600" y="2244437"/>
                  <a:pt x="992629" y="2233452"/>
                  <a:pt x="997527" y="2223655"/>
                </a:cubicBezTo>
                <a:cubicBezTo>
                  <a:pt x="1003112" y="2212485"/>
                  <a:pt x="1016256" y="2204801"/>
                  <a:pt x="1018309" y="2192482"/>
                </a:cubicBezTo>
                <a:cubicBezTo>
                  <a:pt x="1018995" y="2188367"/>
                  <a:pt x="1026668" y="2005294"/>
                  <a:pt x="1039091" y="1963882"/>
                </a:cubicBezTo>
                <a:cubicBezTo>
                  <a:pt x="1042680" y="1951920"/>
                  <a:pt x="1052946" y="1943100"/>
                  <a:pt x="1059873" y="1932709"/>
                </a:cubicBezTo>
                <a:cubicBezTo>
                  <a:pt x="1062319" y="1922926"/>
                  <a:pt x="1073879" y="1872169"/>
                  <a:pt x="1080655" y="1859973"/>
                </a:cubicBezTo>
                <a:cubicBezTo>
                  <a:pt x="1092785" y="1838140"/>
                  <a:pt x="1101436" y="1811482"/>
                  <a:pt x="1122218" y="1797628"/>
                </a:cubicBezTo>
                <a:lnTo>
                  <a:pt x="1153391" y="1776846"/>
                </a:lnTo>
                <a:cubicBezTo>
                  <a:pt x="1199251" y="1708056"/>
                  <a:pt x="1205345" y="1690255"/>
                  <a:pt x="1226127" y="1683328"/>
                </a:cubicBezTo>
                <a:close/>
              </a:path>
            </a:pathLst>
          </a:cu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46248" y="3219822"/>
            <a:ext cx="978339" cy="276506"/>
          </a:xfrm>
          <a:prstGeom prst="line">
            <a:avLst/>
          </a:prstGeom>
          <a:ln w="28575">
            <a:solidFill>
              <a:srgbClr val="2DA5FF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689" y="-145401"/>
            <a:ext cx="1156860" cy="1193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4CDD0C-09F0-AC92-020C-CCC23056FC34}"/>
              </a:ext>
            </a:extLst>
          </p:cNvPr>
          <p:cNvSpPr txBox="1"/>
          <p:nvPr/>
        </p:nvSpPr>
        <p:spPr>
          <a:xfrm>
            <a:off x="5076056" y="2571750"/>
            <a:ext cx="3600400" cy="128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  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Муниципальных образований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8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Городских поселений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Сельских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2450667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8072462" y="-25400"/>
            <a:ext cx="92869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20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92407"/>
              </p:ext>
            </p:extLst>
          </p:nvPr>
        </p:nvGraphicFramePr>
        <p:xfrm>
          <a:off x="295260" y="1251551"/>
          <a:ext cx="8553479" cy="3840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3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2022 года</a:t>
                      </a:r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2025 год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48 745,10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31 152,40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34 730,70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36 304,60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культуры, кинематографии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11 940,90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9 283,10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9 766,30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9 916,20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245 004,90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244 690,60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234 013,40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172 147,50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19 434,00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20 693,70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22 775,20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23 686,20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67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106 378,10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125 803,40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130 772,40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68 787,30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9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192,80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98 193,50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80 515,80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79 674,00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15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161 808,60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86 417,30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76 667,40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79 540,40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60 946,40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68 780,10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68 039,40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70 494,20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47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92 934,10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9 756,50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47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707,00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74,10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7 221,10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7 811,60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8 558,90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8 972,10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6 472,00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6 486,60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6 486,60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6 486,60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120,00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6 134,60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6 134,60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6 134,60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352,00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8753E6-B9A0-B9A6-1D86-D32F1B843619}"/>
              </a:ext>
            </a:extLst>
          </p:cNvPr>
          <p:cNvSpPr/>
          <p:nvPr/>
        </p:nvSpPr>
        <p:spPr>
          <a:xfrm>
            <a:off x="295260" y="51470"/>
            <a:ext cx="6364972" cy="1008112"/>
          </a:xfrm>
          <a:prstGeom prst="rect">
            <a:avLst/>
          </a:prstGeom>
          <a:solidFill>
            <a:srgbClr val="F7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-396552" y="-524594"/>
            <a:ext cx="2048493" cy="18935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7A21E-D1E8-BAB5-CAE4-8015E0336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771" y="-54210"/>
            <a:ext cx="7102456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8316416" y="-25400"/>
            <a:ext cx="79208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66505"/>
              </p:ext>
            </p:extLst>
          </p:nvPr>
        </p:nvGraphicFramePr>
        <p:xfrm>
          <a:off x="295260" y="1251551"/>
          <a:ext cx="8553479" cy="2423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3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9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2022 года</a:t>
                      </a:r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 год</a:t>
                      </a: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2025 год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бюджетам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 400,50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230 882,40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260 507,80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282 787,00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 и муниципальных образований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142 624,60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160 354,00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166 275,70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171 686,60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67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1 775,90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70 528,40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94 232,10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111 100,40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91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3 706 364,20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70 528,40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94 232,10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111 100,40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8156916" y="-804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21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ECFBA1-2F2E-5DA3-0E25-68D75D68FB7A}"/>
              </a:ext>
            </a:extLst>
          </p:cNvPr>
          <p:cNvSpPr/>
          <p:nvPr/>
        </p:nvSpPr>
        <p:spPr>
          <a:xfrm>
            <a:off x="295260" y="103388"/>
            <a:ext cx="6364972" cy="1025374"/>
          </a:xfrm>
          <a:prstGeom prst="rect">
            <a:avLst/>
          </a:prstGeom>
          <a:solidFill>
            <a:srgbClr val="F7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-396552" y="-452586"/>
            <a:ext cx="2048493" cy="18935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9E1A35-F86C-83A9-90DC-7DDE7B32C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60" y="-32327"/>
            <a:ext cx="7102456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61838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22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75370" y="195486"/>
            <a:ext cx="71118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СТРУКТУРА РАСХОДОВ БЮДЖЕТА В 2023 Г.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1489" y="-21265"/>
            <a:ext cx="1156860" cy="1193012"/>
          </a:xfrm>
          <a:prstGeom prst="rect">
            <a:avLst/>
          </a:prstGeom>
        </p:spPr>
      </p:pic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CCF4A685-0985-F6DA-46B1-7BEA828D0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2725"/>
              </p:ext>
            </p:extLst>
          </p:nvPr>
        </p:nvGraphicFramePr>
        <p:xfrm>
          <a:off x="0" y="1179654"/>
          <a:ext cx="9133656" cy="397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44408" y="1178147"/>
            <a:ext cx="316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8967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7680" y="-9224"/>
            <a:ext cx="4355976" cy="5143500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95736" y="547613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889733"/>
            <a:ext cx="0" cy="3672408"/>
          </a:xfrm>
          <a:prstGeom prst="line">
            <a:avLst/>
          </a:prstGeom>
          <a:ln w="571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врон 8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058101" y="-33802"/>
            <a:ext cx="97168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solidFill>
                  <a:srgbClr val="000000"/>
                </a:solidFill>
                <a:latin typeface="Yanonne Kaffeesatz Regular"/>
              </a:rPr>
              <a:t>23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4129" y="1727267"/>
            <a:ext cx="37444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Адресная инвестиционная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программа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муниципального района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93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2" b="37706"/>
          <a:stretch/>
        </p:blipFill>
        <p:spPr>
          <a:xfrm>
            <a:off x="4193792" y="2859782"/>
            <a:ext cx="2577180" cy="6664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врон 15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2343" y="161207"/>
            <a:ext cx="648001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ОБЪЕКТЫ АДРЕСНОЙ ИНВЕСТИЦИОННОЙ ПРОГРАММЫ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136334" y="-7513"/>
            <a:ext cx="9220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24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7685" y="1129738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92" y="1390758"/>
            <a:ext cx="2360769" cy="11453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966379" y="2394270"/>
            <a:ext cx="2822144" cy="1517104"/>
            <a:chOff x="1029776" y="1651922"/>
            <a:chExt cx="2822144" cy="15171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29776" y="1651922"/>
              <a:ext cx="2822144" cy="1502188"/>
            </a:xfrm>
            <a:prstGeom prst="rect">
              <a:avLst/>
            </a:prstGeom>
            <a:pattFill prst="ltUpDiag">
              <a:fgClr>
                <a:srgbClr val="37B6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93777" y="1978459"/>
              <a:ext cx="2022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</a:rPr>
                <a:t>Всего: 240 721,8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5740" y="2522695"/>
              <a:ext cx="1933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</a:rPr>
                <a:t>ОБ 206 558,0</a:t>
              </a:r>
            </a:p>
            <a:p>
              <a:pPr algn="ctr"/>
              <a:r>
                <a:rPr lang="ru-RU" b="1" dirty="0">
                  <a:latin typeface="Arial Narrow" panose="020B0606020202030204" pitchFamily="34" charset="0"/>
                </a:rPr>
                <a:t>МБ  34 163,8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926161" y="1692179"/>
              <a:ext cx="927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  <a:sym typeface="Wingdings"/>
                </a:rPr>
                <a:t>АИП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944713" y="2206464"/>
              <a:ext cx="927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  <a:sym typeface="Wingdings"/>
                </a:rPr>
                <a:t>из них: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254674" y="1530579"/>
            <a:ext cx="2022615" cy="811962"/>
            <a:chOff x="7092280" y="2057112"/>
            <a:chExt cx="2022615" cy="811962"/>
          </a:xfrm>
        </p:grpSpPr>
        <p:sp>
          <p:nvSpPr>
            <p:cNvPr id="12" name="TextBox 11"/>
            <p:cNvSpPr txBox="1"/>
            <p:nvPr/>
          </p:nvSpPr>
          <p:spPr>
            <a:xfrm>
              <a:off x="7275607" y="2057112"/>
              <a:ext cx="16752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 Narrow" panose="020B0606020202030204" pitchFamily="34" charset="0"/>
                </a:rPr>
                <a:t>Детский сад</a:t>
              </a:r>
            </a:p>
            <a:p>
              <a:pPr algn="ctr"/>
              <a:r>
                <a:rPr lang="ru-RU" sz="1400" b="1" dirty="0">
                  <a:latin typeface="Arial Narrow" panose="020B0606020202030204" pitchFamily="34" charset="0"/>
                </a:rPr>
                <a:t>п. Мга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92280" y="2499742"/>
              <a:ext cx="2022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</a:rPr>
                <a:t>8 700,0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60414" y="3822023"/>
            <a:ext cx="4082839" cy="1158875"/>
            <a:chOff x="4204075" y="2725408"/>
            <a:chExt cx="4082839" cy="115887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1" b="9734"/>
            <a:stretch/>
          </p:blipFill>
          <p:spPr>
            <a:xfrm>
              <a:off x="4204075" y="2725408"/>
              <a:ext cx="2350486" cy="1158875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6264299" y="2799843"/>
              <a:ext cx="2022615" cy="819064"/>
              <a:chOff x="7092280" y="3674378"/>
              <a:chExt cx="2022615" cy="81906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65982" y="3674378"/>
                <a:ext cx="1664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Arial Narrow" panose="020B0606020202030204" pitchFamily="34" charset="0"/>
                  </a:rPr>
                  <a:t>Школа</a:t>
                </a:r>
              </a:p>
              <a:p>
                <a:pPr algn="ctr"/>
                <a:r>
                  <a:rPr lang="ru-RU" sz="1400" b="1" dirty="0">
                    <a:latin typeface="Arial Narrow" panose="020B0606020202030204" pitchFamily="34" charset="0"/>
                  </a:rPr>
                  <a:t>п. Мга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92280" y="4124110"/>
                <a:ext cx="2022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latin typeface="Arial Narrow" panose="020B0606020202030204" pitchFamily="34" charset="0"/>
                  </a:rPr>
                  <a:t>9 537,5</a:t>
                </a: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6320638" y="2832995"/>
            <a:ext cx="2051824" cy="801380"/>
            <a:chOff x="1029776" y="4227934"/>
            <a:chExt cx="2888713" cy="801380"/>
          </a:xfrm>
        </p:grpSpPr>
        <p:sp>
          <p:nvSpPr>
            <p:cNvPr id="11" name="TextBox 10"/>
            <p:cNvSpPr txBox="1"/>
            <p:nvPr/>
          </p:nvSpPr>
          <p:spPr>
            <a:xfrm>
              <a:off x="1029776" y="4227934"/>
              <a:ext cx="2888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 Narrow" panose="020B0606020202030204" pitchFamily="34" charset="0"/>
                </a:rPr>
                <a:t>Школа</a:t>
              </a:r>
            </a:p>
            <a:p>
              <a:pPr algn="ctr"/>
              <a:r>
                <a:rPr lang="ru-RU" sz="1400" b="1" dirty="0">
                  <a:latin typeface="Arial Narrow" panose="020B0606020202030204" pitchFamily="34" charset="0"/>
                </a:rPr>
                <a:t>д. Сухое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2823" y="4659982"/>
              <a:ext cx="2022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</a:rPr>
                <a:t>207 151,4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36512" y="-40397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9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52" y="3187868"/>
            <a:ext cx="1759454" cy="131959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258243" y="1388657"/>
            <a:ext cx="1759454" cy="1313395"/>
          </a:xfrm>
          <a:prstGeom prst="rect">
            <a:avLst/>
          </a:prstGeom>
          <a:pattFill prst="ltUpDiag">
            <a:fgClr>
              <a:srgbClr val="37B6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8" name="Диаграмма 17"/>
              <p:cNvGraphicFramePr/>
              <p:nvPr/>
            </p:nvGraphicFramePr>
            <p:xfrm>
              <a:off x="213858" y="1629990"/>
              <a:ext cx="4358141" cy="32128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8" name="Диаграмма 1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858" y="1629990"/>
                <a:ext cx="4358141" cy="3212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9" name="Диаграмма 38"/>
              <p:cNvGraphicFramePr/>
              <p:nvPr/>
            </p:nvGraphicFramePr>
            <p:xfrm>
              <a:off x="-238948" y="1735191"/>
              <a:ext cx="5243205" cy="32128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39" name="Диаграмма 3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38948" y="1735191"/>
                <a:ext cx="5243205" cy="3212823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Прямоугольник 13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врон 15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161207"/>
            <a:ext cx="648001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КАПИТАЛЬНЫЙ И ТЕКУЩИЙ РЕМОНТ ОБЪЕКТОВ КИРОВСКОГО РАЙОНА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136334" y="-7513"/>
            <a:ext cx="9220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25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7685" y="1129738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958" y="2660635"/>
            <a:ext cx="925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87450" y="3144093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sym typeface="Wingdings"/>
              </a:rPr>
              <a:t>164 138,2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51092" y="3476657"/>
            <a:ext cx="829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117 994,4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61958" y="2868314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sym typeface="Wingdings"/>
              </a:rPr>
              <a:t>9 756,5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2376" y="1782302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24 472,3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90377" y="1325839"/>
            <a:ext cx="742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11 315,0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00832" y="1321544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600,0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62" y="1372308"/>
            <a:ext cx="1756003" cy="1317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r="19999"/>
          <a:stretch/>
        </p:blipFill>
        <p:spPr>
          <a:xfrm>
            <a:off x="7027927" y="3201017"/>
            <a:ext cx="1800201" cy="13211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04248" y="4522147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Стадион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МБОУ </a:t>
            </a:r>
            <a:r>
              <a:rPr lang="ru-RU" sz="1200" b="1" dirty="0" err="1">
                <a:latin typeface="Arial Narrow" panose="020B0606020202030204" pitchFamily="34" charset="0"/>
              </a:rPr>
              <a:t>Отрадненская</a:t>
            </a:r>
            <a:r>
              <a:rPr lang="ru-RU" sz="1200" b="1" dirty="0">
                <a:latin typeface="Arial Narrow" panose="020B0606020202030204" pitchFamily="34" charset="0"/>
              </a:rPr>
              <a:t> СОШ №2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7934" y="4507458"/>
            <a:ext cx="212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Стадион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МБОУ </a:t>
            </a:r>
            <a:r>
              <a:rPr lang="ru-RU" sz="1200" b="1" dirty="0" err="1">
                <a:latin typeface="Arial Narrow" panose="020B0606020202030204" pitchFamily="34" charset="0"/>
              </a:rPr>
              <a:t>Мгинская</a:t>
            </a:r>
            <a:r>
              <a:rPr lang="ru-RU" sz="1200" b="1" dirty="0">
                <a:latin typeface="Arial Narrow" panose="020B0606020202030204" pitchFamily="34" charset="0"/>
              </a:rPr>
              <a:t> СОШ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6581" y="1127852"/>
            <a:ext cx="167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Дорог</a:t>
            </a:r>
            <a:r>
              <a:rPr lang="ru-RU" sz="1400" b="1" dirty="0">
                <a:latin typeface="Bahnschrift SemiBold" panose="020B0502040204020203" pitchFamily="34" charset="0"/>
              </a:rPr>
              <a:t>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59090" y="2677797"/>
            <a:ext cx="181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Бассейн</a:t>
            </a:r>
          </a:p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г. Кировск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5888" y="1113349"/>
            <a:ext cx="1031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Культура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7509" y="3295007"/>
            <a:ext cx="143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4164" y="1578109"/>
            <a:ext cx="143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Прочее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04356" y="1715194"/>
            <a:ext cx="20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ОБ* 121 248,7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62401" y="2045355"/>
            <a:ext cx="193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МБ  164 138,2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36739" y="1428914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  <a:sym typeface="Wingdings"/>
              </a:rPr>
              <a:t>ВСЕГО: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32190" y="3675137"/>
            <a:ext cx="4235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  <a:sym typeface="Wingdings"/>
              </a:rPr>
              <a:t>71,8%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563926" y="1506869"/>
            <a:ext cx="377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  <a:sym typeface="Wingdings"/>
              </a:rPr>
              <a:t>6,9%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61958" y="3050846"/>
            <a:ext cx="377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Arial Narrow" panose="020B0606020202030204" pitchFamily="34" charset="0"/>
                <a:sym typeface="Wingdings"/>
              </a:rPr>
              <a:t>6,9%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364340" y="1504893"/>
            <a:ext cx="377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  <a:sym typeface="Wingdings"/>
              </a:rPr>
              <a:t>0,4%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93897" y="1945982"/>
            <a:ext cx="4235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  <a:sym typeface="Wingdings"/>
              </a:rPr>
              <a:t>14,9%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7697" y="2056011"/>
            <a:ext cx="110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r>
              <a:rPr lang="ru-RU" sz="800" dirty="0">
                <a:latin typeface="Arial Narrow" panose="020B0606020202030204" pitchFamily="34" charset="0"/>
                <a:sym typeface="Wingdings" panose="05000000000000000000" pitchFamily="2" charset="2"/>
              </a:rPr>
              <a:t>129,8%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9420" y="2758719"/>
            <a:ext cx="254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sz="1000" dirty="0">
              <a:latin typeface="Bahnschrift SemiBold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V="1">
            <a:off x="4344784" y="2722191"/>
            <a:ext cx="398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sz="1000" dirty="0">
              <a:latin typeface="Bahnschrift SemiBold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1648" y="2681514"/>
            <a:ext cx="16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sym typeface="Wingdings" panose="05000000000000000000" pitchFamily="2" charset="2"/>
              </a:rPr>
              <a:t>рост к 2022 году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" y="4828369"/>
            <a:ext cx="313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* В бюджете не запланировано 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36512" y="-40397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0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врон 15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599" y="161207"/>
            <a:ext cx="658608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НАЦИОНАЛЬНЫЕ ПРОЕКТЫ В 2023 ГОДУ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136334" y="-7513"/>
            <a:ext cx="9220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26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7685" y="1129738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2246" y="1687316"/>
            <a:ext cx="405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Федеральный бюджет 1 056,2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38878" y="-9224"/>
            <a:ext cx="1156860" cy="1193012"/>
          </a:xfrm>
          <a:prstGeom prst="rect">
            <a:avLst/>
          </a:prstGeom>
        </p:spPr>
      </p:pic>
      <p:pic>
        <p:nvPicPr>
          <p:cNvPr id="26" name="Picture 2" descr="https://oparino-school.ru/wp-content/uploads/2020/09/tochka_rosta-e1605450388944-2048x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2406"/>
            <a:ext cx="4281169" cy="14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56896" y="2055601"/>
            <a:ext cx="33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Областной бюджет 520,3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212" y="2420267"/>
            <a:ext cx="305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Местный бюджет 175,1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05697"/>
            <a:ext cx="2072381" cy="155428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05697"/>
            <a:ext cx="2048921" cy="15366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66748" y="3105695"/>
            <a:ext cx="3809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Ремонт помещений в МКОУ «</a:t>
            </a:r>
            <a:r>
              <a:rPr lang="ru-RU" sz="2000" b="1" dirty="0" err="1">
                <a:latin typeface="Arial Narrow" panose="020B0606020202030204" pitchFamily="34" charset="0"/>
              </a:rPr>
              <a:t>Приладожская</a:t>
            </a:r>
            <a:r>
              <a:rPr lang="ru-RU" sz="2000" b="1" dirty="0">
                <a:latin typeface="Arial Narrow" panose="020B0606020202030204" pitchFamily="34" charset="0"/>
              </a:rPr>
              <a:t> СОШ» 8 194,2  </a:t>
            </a:r>
            <a:r>
              <a:rPr lang="ru-RU" sz="2400" b="1" dirty="0">
                <a:latin typeface="Bahnschrift SemiBold" panose="020B0502040204020203" pitchFamily="34" charset="0"/>
              </a:rPr>
              <a:t> </a:t>
            </a:r>
            <a:endParaRPr lang="ru-RU" sz="1400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47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врон 15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260" y="161207"/>
            <a:ext cx="644273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ЦЕЛИ И ЗАДАЧИ БЮДЖЕТНОЙ ПОЛИТИКИ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136334" y="-7513"/>
            <a:ext cx="9220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27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3600" y="-65967"/>
            <a:ext cx="1156860" cy="1193012"/>
          </a:xfrm>
          <a:prstGeom prst="rect">
            <a:avLst/>
          </a:prstGeom>
        </p:spPr>
      </p:pic>
      <p:sp>
        <p:nvSpPr>
          <p:cNvPr id="27" name="TextBox 9"/>
          <p:cNvSpPr txBox="1"/>
          <p:nvPr/>
        </p:nvSpPr>
        <p:spPr>
          <a:xfrm>
            <a:off x="1881645" y="2677449"/>
            <a:ext cx="715105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Ограничение роста муниципального долга</a:t>
            </a:r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17" y="1164377"/>
            <a:ext cx="1685258" cy="3974585"/>
          </a:xfrm>
          <a:prstGeom prst="rect">
            <a:avLst/>
          </a:prstGeom>
          <a:pattFill prst="ltUpDiag">
            <a:fgClr>
              <a:srgbClr val="37B6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utoShape 7"/>
          <p:cNvSpPr/>
          <p:nvPr/>
        </p:nvSpPr>
        <p:spPr>
          <a:xfrm rot="5400000" flipV="1">
            <a:off x="514864" y="2935780"/>
            <a:ext cx="2353421" cy="0"/>
          </a:xfrm>
          <a:prstGeom prst="line">
            <a:avLst/>
          </a:prstGeom>
          <a:ln w="47625" cap="rnd">
            <a:solidFill>
              <a:srgbClr val="384E5D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2" name="TextBox 31"/>
          <p:cNvSpPr txBox="1"/>
          <p:nvPr/>
        </p:nvSpPr>
        <p:spPr>
          <a:xfrm>
            <a:off x="897511" y="1383883"/>
            <a:ext cx="86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5737" y="2510738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737" y="3637593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36" name="Овал 35"/>
          <p:cNvSpPr/>
          <p:nvPr/>
        </p:nvSpPr>
        <p:spPr>
          <a:xfrm>
            <a:off x="1572701" y="2763826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6"/>
          <p:cNvSpPr txBox="1"/>
          <p:nvPr/>
        </p:nvSpPr>
        <p:spPr>
          <a:xfrm rot="16200000">
            <a:off x="-914199" y="2171105"/>
            <a:ext cx="272860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Цели и задачи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9"/>
          <p:cNvSpPr txBox="1"/>
          <p:nvPr/>
        </p:nvSpPr>
        <p:spPr>
          <a:xfrm>
            <a:off x="1802841" y="3804304"/>
            <a:ext cx="723670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доходной базы</a:t>
            </a:r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9"/>
          <p:cNvSpPr txBox="1"/>
          <p:nvPr/>
        </p:nvSpPr>
        <p:spPr>
          <a:xfrm>
            <a:off x="1881645" y="1521498"/>
            <a:ext cx="676875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Стратегическая приоритезация расходов и развитие принципов проектного управления</a:t>
            </a:r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1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195736" y="547613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врон 8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058101" y="-33802"/>
            <a:ext cx="97168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28</a:t>
            </a:r>
          </a:p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107504" y="-72652"/>
            <a:ext cx="1156860" cy="1193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2426B-0F87-8893-4731-DC7A85D4AAE5}"/>
              </a:ext>
            </a:extLst>
          </p:cNvPr>
          <p:cNvSpPr txBox="1"/>
          <p:nvPr/>
        </p:nvSpPr>
        <p:spPr>
          <a:xfrm>
            <a:off x="107505" y="1157316"/>
            <a:ext cx="90213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u="none" strike="noStrike" baseline="0" dirty="0">
                <a:latin typeface="Arial Narrow" panose="020B0606020202030204" pitchFamily="34" charset="0"/>
                <a:hlinkClick r:id="rId3"/>
              </a:rPr>
              <a:t>https://kirovsk-reg.ru/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dirty="0">
                <a:latin typeface="Arial Narrow" panose="020B0606020202030204" pitchFamily="34" charset="0"/>
              </a:rPr>
              <a:t>К</a:t>
            </a:r>
            <a:r>
              <a:rPr lang="ru-RU" sz="1400" b="0" i="0" u="none" strike="noStrike" baseline="0" dirty="0">
                <a:latin typeface="Arial Narrow" panose="020B0606020202030204" pitchFamily="34" charset="0"/>
              </a:rPr>
              <a:t>омитет финансов Кировского муниципального района Ленинградской области – </a:t>
            </a:r>
            <a:r>
              <a:rPr lang="en-US" sz="1400" b="0" i="1" u="none" strike="noStrike" baseline="0" dirty="0">
                <a:latin typeface="Arial Narrow" panose="020B0606020202030204" pitchFamily="34" charset="0"/>
                <a:hlinkClick r:id="rId4"/>
              </a:rPr>
              <a:t>https://kirovsk-reg.ru/komfin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Сайт «Открытый бюджет» Ленинградской области – </a:t>
            </a:r>
            <a:r>
              <a:rPr lang="en-US" sz="1400" b="0" i="1" u="none" strike="noStrike" baseline="0" dirty="0">
                <a:latin typeface="Arial Narrow" panose="020B0606020202030204" pitchFamily="34" charset="0"/>
                <a:hlinkClick r:id="rId5" action="ppaction://hlinkfile"/>
              </a:rPr>
              <a:t>budget.lenobl.ru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u="none" strike="noStrike" baseline="0" dirty="0">
                <a:latin typeface="Arial Narrow" panose="020B0606020202030204" pitchFamily="34" charset="0"/>
                <a:hlinkClick r:id="rId6"/>
              </a:rPr>
              <a:t>gfc.lenobl.ru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Сайт контрольно-счетной палаты Ленинградской области – </a:t>
            </a:r>
            <a:r>
              <a:rPr lang="ru-RU" sz="1400" b="0" i="1" u="none" strike="noStrike" baseline="0" dirty="0">
                <a:latin typeface="Arial Narrow" panose="020B0606020202030204" pitchFamily="34" charset="0"/>
                <a:hlinkClick r:id="rId7"/>
              </a:rPr>
              <a:t>www.ksplo.ru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Сайт Министерства финансов Российской Федерации – </a:t>
            </a:r>
            <a:r>
              <a:rPr lang="ru-RU" sz="1400" b="0" i="1" u="none" strike="noStrike" baseline="0" dirty="0">
                <a:latin typeface="Arial Narrow" panose="020B0606020202030204" pitchFamily="34" charset="0"/>
                <a:hlinkClick r:id="rId8" action="ppaction://hlinkfile"/>
              </a:rPr>
              <a:t>minfin.ru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endParaRPr lang="ru-RU" sz="1400" i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</a:p>
          <a:p>
            <a:pPr marL="0" indent="0" algn="ctr">
              <a:buNone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для отзывов и предложений Вы можете обратиться в Комитет финансов</a:t>
            </a:r>
            <a:r>
              <a:rPr lang="ru-RU" sz="1400" b="0" i="0" u="none" strike="noStrike" baseline="0" dirty="0">
                <a:latin typeface="Arial Narrow" panose="020B0606020202030204" pitchFamily="34" charset="0"/>
              </a:rPr>
              <a:t> Кировского муниципального района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Ленинградской</a:t>
            </a:r>
          </a:p>
          <a:p>
            <a:pPr marL="0" indent="0" algn="ctr">
              <a:buNone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   области по телефону</a:t>
            </a:r>
          </a:p>
          <a:p>
            <a:pPr marL="0" indent="0" algn="l">
              <a:buNone/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(813 62) 21-417</a:t>
            </a:r>
          </a:p>
          <a:p>
            <a:pPr marL="0" indent="0" algn="l">
              <a:buNone/>
            </a:pPr>
            <a:r>
              <a:rPr lang="ru-RU" sz="1400" b="1" i="0" u="none" strike="noStrike" baseline="0" dirty="0">
                <a:solidFill>
                  <a:srgbClr val="005C45"/>
                </a:solidFill>
                <a:latin typeface="Arial Narrow" panose="020B0606020202030204" pitchFamily="34" charset="0"/>
              </a:rPr>
              <a:t>      Комитет финансов Кировского муниципального района Ленинградской области</a:t>
            </a:r>
          </a:p>
          <a:p>
            <a:pPr algn="l"/>
            <a:r>
              <a:rPr lang="ru-RU" sz="1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Адрес: 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187342, Ленинградская область, г. Кировск, ул. Новая, д. 1</a:t>
            </a:r>
          </a:p>
          <a:p>
            <a:pPr algn="l"/>
            <a:r>
              <a:rPr lang="ru-RU" sz="1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Телефон: (813 62) 21-417</a:t>
            </a:r>
            <a:endParaRPr lang="ru-RU" sz="14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l"/>
            <a:r>
              <a:rPr lang="fr-FR" sz="1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Е-mail: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komfin@kirovsk-reg.ru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3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3921" y="1049553"/>
            <a:ext cx="1434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Бюджет</a:t>
            </a:r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4931" y="1113685"/>
            <a:ext cx="663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136" y="1778596"/>
            <a:ext cx="14377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486" y="2513351"/>
            <a:ext cx="14377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Расходы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929" y="3111590"/>
            <a:ext cx="1416529" cy="45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Дефицит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651847"/>
            <a:ext cx="14641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Профицит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24530"/>
            <a:ext cx="9316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Дотации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67753" y="1747666"/>
            <a:ext cx="6634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-41920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врон 16"/>
          <p:cNvSpPr/>
          <p:nvPr/>
        </p:nvSpPr>
        <p:spPr>
          <a:xfrm>
            <a:off x="7596336" y="-16677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49147" y="-106551"/>
            <a:ext cx="60369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Arial Narrow" panose="020B0606020202030204" pitchFamily="34" charset="0"/>
              </a:rPr>
              <a:t>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04931" y="3758332"/>
            <a:ext cx="6634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превышение доходов бюджета над его расходами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1564" y="161207"/>
            <a:ext cx="555866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ГЛОССАРИЙ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6615" y="-70300"/>
            <a:ext cx="1156860" cy="119301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904931" y="4337510"/>
            <a:ext cx="663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денежные средства, выделяемые из бюджета района для помощи нуждающемуся муниципальному образованию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B3403-CC35-911E-3A50-CEDCEF60C041}"/>
              </a:ext>
            </a:extLst>
          </p:cNvPr>
          <p:cNvSpPr txBox="1"/>
          <p:nvPr/>
        </p:nvSpPr>
        <p:spPr>
          <a:xfrm>
            <a:off x="1850421" y="2578579"/>
            <a:ext cx="700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0D8F5-2E38-D881-018F-1C64198AF397}"/>
              </a:ext>
            </a:extLst>
          </p:cNvPr>
          <p:cNvSpPr txBox="1"/>
          <p:nvPr/>
        </p:nvSpPr>
        <p:spPr>
          <a:xfrm>
            <a:off x="1897533" y="3241787"/>
            <a:ext cx="677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превышение расходов бюджета над его доходами</a:t>
            </a:r>
          </a:p>
        </p:txBody>
      </p:sp>
    </p:spTree>
    <p:extLst>
      <p:ext uri="{BB962C8B-B14F-4D97-AF65-F5344CB8AC3E}">
        <p14:creationId xmlns:p14="http://schemas.microsoft.com/office/powerpoint/2010/main" val="22101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0"/>
            <a:ext cx="4355976" cy="5143500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187624" y="405044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889733"/>
            <a:ext cx="0" cy="3672408"/>
          </a:xfrm>
          <a:prstGeom prst="line">
            <a:avLst/>
          </a:prstGeom>
          <a:ln w="571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врон 8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217425" y="-55850"/>
            <a:ext cx="60369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4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4129" y="1727267"/>
            <a:ext cx="3744416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Основные параметры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районного   и   консолидированного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бюджетов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муниципального района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2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54" t="29329" r="38325" b="11610"/>
          <a:stretch/>
        </p:blipFill>
        <p:spPr>
          <a:xfrm rot="10800000">
            <a:off x="412514" y="1202333"/>
            <a:ext cx="2361264" cy="2276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837" y="1704959"/>
            <a:ext cx="89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611" y="1906109"/>
            <a:ext cx="1239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3 868 064,7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696" y="2490688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2 594 648,4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910" y="2053095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Безвозмездные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поступления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36579"/>
              </p:ext>
            </p:extLst>
          </p:nvPr>
        </p:nvGraphicFramePr>
        <p:xfrm>
          <a:off x="3152588" y="2558222"/>
          <a:ext cx="5739892" cy="1419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15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3 6</a:t>
                      </a: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650,5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868</a:t>
                      </a:r>
                      <a:r>
                        <a:rPr lang="en-US" sz="12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064</a:t>
                      </a:r>
                      <a:r>
                        <a:rPr lang="ru-RU" sz="12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,7</a:t>
                      </a:r>
                      <a:endParaRPr lang="ru-RU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967 239,0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4 00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128,9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5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latin typeface="Arial Narrow" panose="020B0606020202030204" pitchFamily="34" charset="0"/>
                        </a:rPr>
                        <a:t>Налоговые и неналоговые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938 886,4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1 273 416,3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1 806 031,1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1 939 055,5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5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Безвозмездные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2 721 764,1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2 594 648,4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2 161 207,9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2 061 072,5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81078"/>
              </p:ext>
            </p:extLst>
          </p:nvPr>
        </p:nvGraphicFramePr>
        <p:xfrm>
          <a:off x="3152587" y="3939902"/>
          <a:ext cx="5739893" cy="1108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Расходы в том числе условно утвержденные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3 814 071,2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3 868 064,7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967 239,0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4 000 128,4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Дефицит(-) /профицит (+)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- 153 420,7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356461" y="1779012"/>
            <a:ext cx="4536019" cy="779209"/>
            <a:chOff x="3996420" y="1634996"/>
            <a:chExt cx="4536019" cy="779209"/>
          </a:xfrm>
        </p:grpSpPr>
        <p:sp>
          <p:nvSpPr>
            <p:cNvPr id="19" name="Прямоугольник с двумя вырезанными противолежащими углами 18"/>
            <p:cNvSpPr/>
            <p:nvPr/>
          </p:nvSpPr>
          <p:spPr>
            <a:xfrm>
              <a:off x="3996420" y="1634996"/>
              <a:ext cx="1221418" cy="779209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План </a:t>
              </a:r>
            </a:p>
            <a:p>
              <a:r>
                <a:rPr lang="ru-RU" sz="1200" dirty="0">
                  <a:latin typeface="Arial Narrow" panose="020B0606020202030204" pitchFamily="34" charset="0"/>
                </a:rPr>
                <a:t>на 2022</a:t>
              </a:r>
            </a:p>
          </p:txBody>
        </p:sp>
        <p:sp>
          <p:nvSpPr>
            <p:cNvPr id="20" name="Прямоугольник с двумя вырезанными противолежащими углами 19"/>
            <p:cNvSpPr/>
            <p:nvPr/>
          </p:nvSpPr>
          <p:spPr>
            <a:xfrm>
              <a:off x="5040744" y="1634997"/>
              <a:ext cx="1166741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2023</a:t>
              </a:r>
            </a:p>
          </p:txBody>
        </p:sp>
        <p:sp>
          <p:nvSpPr>
            <p:cNvPr id="21" name="Прямоугольник с двумя вырезанными противолежащими углами 20"/>
            <p:cNvSpPr/>
            <p:nvPr/>
          </p:nvSpPr>
          <p:spPr>
            <a:xfrm>
              <a:off x="6075546" y="1634997"/>
              <a:ext cx="1176262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2024</a:t>
              </a:r>
            </a:p>
          </p:txBody>
        </p:sp>
        <p:sp>
          <p:nvSpPr>
            <p:cNvPr id="22" name="Прямоугольник с двумя вырезанными противолежащими углами 21"/>
            <p:cNvSpPr/>
            <p:nvPr/>
          </p:nvSpPr>
          <p:spPr>
            <a:xfrm>
              <a:off x="7138449" y="1634997"/>
              <a:ext cx="1393990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</a:t>
              </a:r>
            </a:p>
            <a:p>
              <a:r>
                <a:rPr lang="ru-RU" sz="1200" dirty="0">
                  <a:latin typeface="Arial Narrow" panose="020B0606020202030204" pitchFamily="34" charset="0"/>
                </a:rPr>
                <a:t>2025</a:t>
              </a:r>
            </a:p>
          </p:txBody>
        </p:sp>
      </p:grpSp>
      <p:sp>
        <p:nvSpPr>
          <p:cNvPr id="29" name="Шеврон 28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8283889" y="-72071"/>
            <a:ext cx="60859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5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23718" y="1132474"/>
            <a:ext cx="193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400" b="1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0966" y="3569720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1 273 416,3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0373" y="161207"/>
            <a:ext cx="700399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ОСНОВНЫЕ ПАРАМЕТРЫ БЮДЖЕТА КИРОВСКОГО РАЙОНА ЛЕН. ОБЛАСТИ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65917" y="-88625"/>
            <a:ext cx="1156860" cy="1193012"/>
          </a:xfrm>
          <a:prstGeom prst="rect">
            <a:avLst/>
          </a:prstGeom>
        </p:spPr>
      </p:pic>
      <p:sp>
        <p:nvSpPr>
          <p:cNvPr id="37" name="Полилиния 36"/>
          <p:cNvSpPr/>
          <p:nvPr/>
        </p:nvSpPr>
        <p:spPr>
          <a:xfrm>
            <a:off x="868703" y="2332275"/>
            <a:ext cx="892640" cy="982904"/>
          </a:xfrm>
          <a:custGeom>
            <a:avLst/>
            <a:gdLst>
              <a:gd name="connsiteX0" fmla="*/ 0 w 109470"/>
              <a:gd name="connsiteY0" fmla="*/ 1017431 h 1017431"/>
              <a:gd name="connsiteX1" fmla="*/ 0 w 109470"/>
              <a:gd name="connsiteY1" fmla="*/ 0 h 1017431"/>
              <a:gd name="connsiteX2" fmla="*/ 109470 w 109470"/>
              <a:gd name="connsiteY2" fmla="*/ 1017431 h 1017431"/>
              <a:gd name="connsiteX3" fmla="*/ 0 w 109470"/>
              <a:gd name="connsiteY3" fmla="*/ 1017431 h 1017431"/>
              <a:gd name="connsiteX0" fmla="*/ 0 w 998328"/>
              <a:gd name="connsiteY0" fmla="*/ 644159 h 1017431"/>
              <a:gd name="connsiteX1" fmla="*/ 888858 w 998328"/>
              <a:gd name="connsiteY1" fmla="*/ 0 h 1017431"/>
              <a:gd name="connsiteX2" fmla="*/ 998328 w 998328"/>
              <a:gd name="connsiteY2" fmla="*/ 1017431 h 1017431"/>
              <a:gd name="connsiteX3" fmla="*/ 0 w 998328"/>
              <a:gd name="connsiteY3" fmla="*/ 644159 h 1017431"/>
              <a:gd name="connsiteX0" fmla="*/ 0 w 998328"/>
              <a:gd name="connsiteY0" fmla="*/ 644159 h 1017431"/>
              <a:gd name="connsiteX1" fmla="*/ 888858 w 998328"/>
              <a:gd name="connsiteY1" fmla="*/ 0 h 1017431"/>
              <a:gd name="connsiteX2" fmla="*/ 998328 w 998328"/>
              <a:gd name="connsiteY2" fmla="*/ 1017431 h 1017431"/>
              <a:gd name="connsiteX3" fmla="*/ 0 w 998328"/>
              <a:gd name="connsiteY3" fmla="*/ 644159 h 1017431"/>
              <a:gd name="connsiteX0" fmla="*/ 0 w 998328"/>
              <a:gd name="connsiteY0" fmla="*/ 644159 h 1017431"/>
              <a:gd name="connsiteX1" fmla="*/ 888858 w 998328"/>
              <a:gd name="connsiteY1" fmla="*/ 0 h 1017431"/>
              <a:gd name="connsiteX2" fmla="*/ 998328 w 998328"/>
              <a:gd name="connsiteY2" fmla="*/ 1017431 h 1017431"/>
              <a:gd name="connsiteX3" fmla="*/ 0 w 998328"/>
              <a:gd name="connsiteY3" fmla="*/ 644159 h 1017431"/>
              <a:gd name="connsiteX0" fmla="*/ 0 w 998328"/>
              <a:gd name="connsiteY0" fmla="*/ 644159 h 1022196"/>
              <a:gd name="connsiteX1" fmla="*/ 888858 w 998328"/>
              <a:gd name="connsiteY1" fmla="*/ 0 h 1022196"/>
              <a:gd name="connsiteX2" fmla="*/ 998328 w 998328"/>
              <a:gd name="connsiteY2" fmla="*/ 1017431 h 1022196"/>
              <a:gd name="connsiteX3" fmla="*/ 0 w 998328"/>
              <a:gd name="connsiteY3" fmla="*/ 644159 h 1022196"/>
              <a:gd name="connsiteX0" fmla="*/ 0 w 998328"/>
              <a:gd name="connsiteY0" fmla="*/ 644159 h 1022196"/>
              <a:gd name="connsiteX1" fmla="*/ 458614 w 998328"/>
              <a:gd name="connsiteY1" fmla="*/ 292080 h 1022196"/>
              <a:gd name="connsiteX2" fmla="*/ 888858 w 998328"/>
              <a:gd name="connsiteY2" fmla="*/ 0 h 1022196"/>
              <a:gd name="connsiteX3" fmla="*/ 998328 w 998328"/>
              <a:gd name="connsiteY3" fmla="*/ 1017431 h 1022196"/>
              <a:gd name="connsiteX4" fmla="*/ 0 w 998328"/>
              <a:gd name="connsiteY4" fmla="*/ 644159 h 102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328" h="1022196">
                <a:moveTo>
                  <a:pt x="0" y="644159"/>
                </a:moveTo>
                <a:lnTo>
                  <a:pt x="458614" y="292080"/>
                </a:lnTo>
                <a:lnTo>
                  <a:pt x="888858" y="0"/>
                </a:lnTo>
                <a:lnTo>
                  <a:pt x="998328" y="1017431"/>
                </a:lnTo>
                <a:cubicBezTo>
                  <a:pt x="655995" y="1044093"/>
                  <a:pt x="294545" y="964105"/>
                  <a:pt x="0" y="644159"/>
                </a:cubicBezTo>
                <a:close/>
              </a:path>
            </a:pathLst>
          </a:cu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2913206"/>
            <a:ext cx="1401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Налоговые и неналоговые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366072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0"/>
            <a:ext cx="4355976" cy="5143500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95736" y="547613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889733"/>
            <a:ext cx="0" cy="3672408"/>
          </a:xfrm>
          <a:prstGeom prst="line">
            <a:avLst/>
          </a:prstGeom>
          <a:ln w="571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врон 8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217425" y="-55850"/>
            <a:ext cx="60369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6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4129" y="1727267"/>
            <a:ext cx="37444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Доходы районного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муниципального района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5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7203780" y="1287800"/>
            <a:ext cx="176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DA5FF"/>
                </a:solidFill>
                <a:latin typeface="Bahnschrift SemiBold" panose="020B0502040204020203" pitchFamily="34" charset="0"/>
              </a:rPr>
              <a:t>2023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2352684" y="1249408"/>
            <a:ext cx="3708412" cy="3872185"/>
          </a:xfrm>
          <a:custGeom>
            <a:avLst/>
            <a:gdLst>
              <a:gd name="connsiteX0" fmla="*/ 1226127 w 4679104"/>
              <a:gd name="connsiteY0" fmla="*/ 1683328 h 4885746"/>
              <a:gd name="connsiteX1" fmla="*/ 1278082 w 4679104"/>
              <a:gd name="connsiteY1" fmla="*/ 1735282 h 4885746"/>
              <a:gd name="connsiteX2" fmla="*/ 1309255 w 4679104"/>
              <a:gd name="connsiteY2" fmla="*/ 1797628 h 4885746"/>
              <a:gd name="connsiteX3" fmla="*/ 1330037 w 4679104"/>
              <a:gd name="connsiteY3" fmla="*/ 1828800 h 4885746"/>
              <a:gd name="connsiteX4" fmla="*/ 1371600 w 4679104"/>
              <a:gd name="connsiteY4" fmla="*/ 1870364 h 4885746"/>
              <a:gd name="connsiteX5" fmla="*/ 1423555 w 4679104"/>
              <a:gd name="connsiteY5" fmla="*/ 1911928 h 4885746"/>
              <a:gd name="connsiteX6" fmla="*/ 1475509 w 4679104"/>
              <a:gd name="connsiteY6" fmla="*/ 1901537 h 4885746"/>
              <a:gd name="connsiteX7" fmla="*/ 1485900 w 4679104"/>
              <a:gd name="connsiteY7" fmla="*/ 1870364 h 4885746"/>
              <a:gd name="connsiteX8" fmla="*/ 1548246 w 4679104"/>
              <a:gd name="connsiteY8" fmla="*/ 1828800 h 4885746"/>
              <a:gd name="connsiteX9" fmla="*/ 1569027 w 4679104"/>
              <a:gd name="connsiteY9" fmla="*/ 1859973 h 4885746"/>
              <a:gd name="connsiteX10" fmla="*/ 1579418 w 4679104"/>
              <a:gd name="connsiteY10" fmla="*/ 1922319 h 4885746"/>
              <a:gd name="connsiteX11" fmla="*/ 1641764 w 4679104"/>
              <a:gd name="connsiteY11" fmla="*/ 1943100 h 4885746"/>
              <a:gd name="connsiteX12" fmla="*/ 1662546 w 4679104"/>
              <a:gd name="connsiteY12" fmla="*/ 1974273 h 4885746"/>
              <a:gd name="connsiteX13" fmla="*/ 1839191 w 4679104"/>
              <a:gd name="connsiteY13" fmla="*/ 1984664 h 4885746"/>
              <a:gd name="connsiteX14" fmla="*/ 1849582 w 4679104"/>
              <a:gd name="connsiteY14" fmla="*/ 1901537 h 4885746"/>
              <a:gd name="connsiteX15" fmla="*/ 1859973 w 4679104"/>
              <a:gd name="connsiteY15" fmla="*/ 1870364 h 4885746"/>
              <a:gd name="connsiteX16" fmla="*/ 1870364 w 4679104"/>
              <a:gd name="connsiteY16" fmla="*/ 1828800 h 4885746"/>
              <a:gd name="connsiteX17" fmla="*/ 2119746 w 4679104"/>
              <a:gd name="connsiteY17" fmla="*/ 1839191 h 4885746"/>
              <a:gd name="connsiteX18" fmla="*/ 2192482 w 4679104"/>
              <a:gd name="connsiteY18" fmla="*/ 1839191 h 4885746"/>
              <a:gd name="connsiteX19" fmla="*/ 2202873 w 4679104"/>
              <a:gd name="connsiteY19" fmla="*/ 1870364 h 4885746"/>
              <a:gd name="connsiteX20" fmla="*/ 2213264 w 4679104"/>
              <a:gd name="connsiteY20" fmla="*/ 1953491 h 4885746"/>
              <a:gd name="connsiteX21" fmla="*/ 2234046 w 4679104"/>
              <a:gd name="connsiteY21" fmla="*/ 1984664 h 4885746"/>
              <a:gd name="connsiteX22" fmla="*/ 2244437 w 4679104"/>
              <a:gd name="connsiteY22" fmla="*/ 2015837 h 4885746"/>
              <a:gd name="connsiteX23" fmla="*/ 2275609 w 4679104"/>
              <a:gd name="connsiteY23" fmla="*/ 2036619 h 4885746"/>
              <a:gd name="connsiteX24" fmla="*/ 2296391 w 4679104"/>
              <a:gd name="connsiteY24" fmla="*/ 2067791 h 4885746"/>
              <a:gd name="connsiteX25" fmla="*/ 2327564 w 4679104"/>
              <a:gd name="connsiteY25" fmla="*/ 2078182 h 4885746"/>
              <a:gd name="connsiteX26" fmla="*/ 2452255 w 4679104"/>
              <a:gd name="connsiteY26" fmla="*/ 2088573 h 4885746"/>
              <a:gd name="connsiteX27" fmla="*/ 2701637 w 4679104"/>
              <a:gd name="connsiteY27" fmla="*/ 2078182 h 4885746"/>
              <a:gd name="connsiteX28" fmla="*/ 2763982 w 4679104"/>
              <a:gd name="connsiteY28" fmla="*/ 2047009 h 4885746"/>
              <a:gd name="connsiteX29" fmla="*/ 2795155 w 4679104"/>
              <a:gd name="connsiteY29" fmla="*/ 2036619 h 4885746"/>
              <a:gd name="connsiteX30" fmla="*/ 2888673 w 4679104"/>
              <a:gd name="connsiteY30" fmla="*/ 1984664 h 4885746"/>
              <a:gd name="connsiteX31" fmla="*/ 2930237 w 4679104"/>
              <a:gd name="connsiteY31" fmla="*/ 1943100 h 4885746"/>
              <a:gd name="connsiteX32" fmla="*/ 2940627 w 4679104"/>
              <a:gd name="connsiteY32" fmla="*/ 1911928 h 4885746"/>
              <a:gd name="connsiteX33" fmla="*/ 2982191 w 4679104"/>
              <a:gd name="connsiteY33" fmla="*/ 1849582 h 4885746"/>
              <a:gd name="connsiteX34" fmla="*/ 3013364 w 4679104"/>
              <a:gd name="connsiteY34" fmla="*/ 1756064 h 4885746"/>
              <a:gd name="connsiteX35" fmla="*/ 3023755 w 4679104"/>
              <a:gd name="connsiteY35" fmla="*/ 1724891 h 4885746"/>
              <a:gd name="connsiteX36" fmla="*/ 3044537 w 4679104"/>
              <a:gd name="connsiteY36" fmla="*/ 1652155 h 4885746"/>
              <a:gd name="connsiteX37" fmla="*/ 3044537 w 4679104"/>
              <a:gd name="connsiteY37" fmla="*/ 1163782 h 4885746"/>
              <a:gd name="connsiteX38" fmla="*/ 3013364 w 4679104"/>
              <a:gd name="connsiteY38" fmla="*/ 1153391 h 4885746"/>
              <a:gd name="connsiteX39" fmla="*/ 2961409 w 4679104"/>
              <a:gd name="connsiteY39" fmla="*/ 1091046 h 4885746"/>
              <a:gd name="connsiteX40" fmla="*/ 2909455 w 4679104"/>
              <a:gd name="connsiteY40" fmla="*/ 1007919 h 4885746"/>
              <a:gd name="connsiteX41" fmla="*/ 2899064 w 4679104"/>
              <a:gd name="connsiteY41" fmla="*/ 976746 h 4885746"/>
              <a:gd name="connsiteX42" fmla="*/ 2857500 w 4679104"/>
              <a:gd name="connsiteY42" fmla="*/ 914400 h 4885746"/>
              <a:gd name="connsiteX43" fmla="*/ 2982191 w 4679104"/>
              <a:gd name="connsiteY43" fmla="*/ 883228 h 4885746"/>
              <a:gd name="connsiteX44" fmla="*/ 3044537 w 4679104"/>
              <a:gd name="connsiteY44" fmla="*/ 831273 h 4885746"/>
              <a:gd name="connsiteX45" fmla="*/ 3065318 w 4679104"/>
              <a:gd name="connsiteY45" fmla="*/ 800100 h 4885746"/>
              <a:gd name="connsiteX46" fmla="*/ 3096491 w 4679104"/>
              <a:gd name="connsiteY46" fmla="*/ 789709 h 4885746"/>
              <a:gd name="connsiteX47" fmla="*/ 3106882 w 4679104"/>
              <a:gd name="connsiteY47" fmla="*/ 758537 h 4885746"/>
              <a:gd name="connsiteX48" fmla="*/ 3138055 w 4679104"/>
              <a:gd name="connsiteY48" fmla="*/ 737755 h 4885746"/>
              <a:gd name="connsiteX49" fmla="*/ 3169227 w 4679104"/>
              <a:gd name="connsiteY49" fmla="*/ 488373 h 4885746"/>
              <a:gd name="connsiteX50" fmla="*/ 3190009 w 4679104"/>
              <a:gd name="connsiteY50" fmla="*/ 457200 h 4885746"/>
              <a:gd name="connsiteX51" fmla="*/ 3158837 w 4679104"/>
              <a:gd name="connsiteY51" fmla="*/ 446809 h 4885746"/>
              <a:gd name="connsiteX52" fmla="*/ 3044537 w 4679104"/>
              <a:gd name="connsiteY52" fmla="*/ 426028 h 4885746"/>
              <a:gd name="connsiteX53" fmla="*/ 3075709 w 4679104"/>
              <a:gd name="connsiteY53" fmla="*/ 363682 h 4885746"/>
              <a:gd name="connsiteX54" fmla="*/ 3106882 w 4679104"/>
              <a:gd name="connsiteY54" fmla="*/ 342900 h 4885746"/>
              <a:gd name="connsiteX55" fmla="*/ 3158837 w 4679104"/>
              <a:gd name="connsiteY55" fmla="*/ 290946 h 4885746"/>
              <a:gd name="connsiteX56" fmla="*/ 3179618 w 4679104"/>
              <a:gd name="connsiteY56" fmla="*/ 259773 h 4885746"/>
              <a:gd name="connsiteX57" fmla="*/ 3210791 w 4679104"/>
              <a:gd name="connsiteY57" fmla="*/ 249382 h 4885746"/>
              <a:gd name="connsiteX58" fmla="*/ 3273137 w 4679104"/>
              <a:gd name="connsiteY58" fmla="*/ 207819 h 4885746"/>
              <a:gd name="connsiteX59" fmla="*/ 3325091 w 4679104"/>
              <a:gd name="connsiteY59" fmla="*/ 155864 h 4885746"/>
              <a:gd name="connsiteX60" fmla="*/ 3377046 w 4679104"/>
              <a:gd name="connsiteY60" fmla="*/ 103909 h 4885746"/>
              <a:gd name="connsiteX61" fmla="*/ 3429000 w 4679104"/>
              <a:gd name="connsiteY61" fmla="*/ 51955 h 4885746"/>
              <a:gd name="connsiteX62" fmla="*/ 3480955 w 4679104"/>
              <a:gd name="connsiteY62" fmla="*/ 0 h 4885746"/>
              <a:gd name="connsiteX63" fmla="*/ 3543300 w 4679104"/>
              <a:gd name="connsiteY63" fmla="*/ 10391 h 4885746"/>
              <a:gd name="connsiteX64" fmla="*/ 3595255 w 4679104"/>
              <a:gd name="connsiteY64" fmla="*/ 62346 h 4885746"/>
              <a:gd name="connsiteX65" fmla="*/ 3626427 w 4679104"/>
              <a:gd name="connsiteY65" fmla="*/ 166255 h 4885746"/>
              <a:gd name="connsiteX66" fmla="*/ 3657600 w 4679104"/>
              <a:gd name="connsiteY66" fmla="*/ 228600 h 4885746"/>
              <a:gd name="connsiteX67" fmla="*/ 3751118 w 4679104"/>
              <a:gd name="connsiteY67" fmla="*/ 259773 h 4885746"/>
              <a:gd name="connsiteX68" fmla="*/ 3782291 w 4679104"/>
              <a:gd name="connsiteY68" fmla="*/ 270164 h 4885746"/>
              <a:gd name="connsiteX69" fmla="*/ 3834246 w 4679104"/>
              <a:gd name="connsiteY69" fmla="*/ 280555 h 4885746"/>
              <a:gd name="connsiteX70" fmla="*/ 3865418 w 4679104"/>
              <a:gd name="connsiteY70" fmla="*/ 290946 h 4885746"/>
              <a:gd name="connsiteX71" fmla="*/ 3906982 w 4679104"/>
              <a:gd name="connsiteY71" fmla="*/ 301337 h 4885746"/>
              <a:gd name="connsiteX72" fmla="*/ 3917373 w 4679104"/>
              <a:gd name="connsiteY72" fmla="*/ 332509 h 4885746"/>
              <a:gd name="connsiteX73" fmla="*/ 4042064 w 4679104"/>
              <a:gd name="connsiteY73" fmla="*/ 426028 h 4885746"/>
              <a:gd name="connsiteX74" fmla="*/ 4135582 w 4679104"/>
              <a:gd name="connsiteY74" fmla="*/ 467591 h 4885746"/>
              <a:gd name="connsiteX75" fmla="*/ 4156364 w 4679104"/>
              <a:gd name="connsiteY75" fmla="*/ 498764 h 4885746"/>
              <a:gd name="connsiteX76" fmla="*/ 4166755 w 4679104"/>
              <a:gd name="connsiteY76" fmla="*/ 529937 h 4885746"/>
              <a:gd name="connsiteX77" fmla="*/ 4177146 w 4679104"/>
              <a:gd name="connsiteY77" fmla="*/ 904009 h 4885746"/>
              <a:gd name="connsiteX78" fmla="*/ 4208318 w 4679104"/>
              <a:gd name="connsiteY78" fmla="*/ 966355 h 4885746"/>
              <a:gd name="connsiteX79" fmla="*/ 4239491 w 4679104"/>
              <a:gd name="connsiteY79" fmla="*/ 1028700 h 4885746"/>
              <a:gd name="connsiteX80" fmla="*/ 4249882 w 4679104"/>
              <a:gd name="connsiteY80" fmla="*/ 1059873 h 4885746"/>
              <a:gd name="connsiteX81" fmla="*/ 4270664 w 4679104"/>
              <a:gd name="connsiteY81" fmla="*/ 1143000 h 4885746"/>
              <a:gd name="connsiteX82" fmla="*/ 4291446 w 4679104"/>
              <a:gd name="connsiteY82" fmla="*/ 1174173 h 4885746"/>
              <a:gd name="connsiteX83" fmla="*/ 4322618 w 4679104"/>
              <a:gd name="connsiteY83" fmla="*/ 1236519 h 4885746"/>
              <a:gd name="connsiteX84" fmla="*/ 4312227 w 4679104"/>
              <a:gd name="connsiteY84" fmla="*/ 1506682 h 4885746"/>
              <a:gd name="connsiteX85" fmla="*/ 4249882 w 4679104"/>
              <a:gd name="connsiteY85" fmla="*/ 1527464 h 4885746"/>
              <a:gd name="connsiteX86" fmla="*/ 4218709 w 4679104"/>
              <a:gd name="connsiteY86" fmla="*/ 1548246 h 4885746"/>
              <a:gd name="connsiteX87" fmla="*/ 4260273 w 4679104"/>
              <a:gd name="connsiteY87" fmla="*/ 1704109 h 4885746"/>
              <a:gd name="connsiteX88" fmla="*/ 4291446 w 4679104"/>
              <a:gd name="connsiteY88" fmla="*/ 1714500 h 4885746"/>
              <a:gd name="connsiteX89" fmla="*/ 4301837 w 4679104"/>
              <a:gd name="connsiteY89" fmla="*/ 1745673 h 4885746"/>
              <a:gd name="connsiteX90" fmla="*/ 4312227 w 4679104"/>
              <a:gd name="connsiteY90" fmla="*/ 1787237 h 4885746"/>
              <a:gd name="connsiteX91" fmla="*/ 4353791 w 4679104"/>
              <a:gd name="connsiteY91" fmla="*/ 1797628 h 4885746"/>
              <a:gd name="connsiteX92" fmla="*/ 4384964 w 4679104"/>
              <a:gd name="connsiteY92" fmla="*/ 1859973 h 4885746"/>
              <a:gd name="connsiteX93" fmla="*/ 4426527 w 4679104"/>
              <a:gd name="connsiteY93" fmla="*/ 2036619 h 4885746"/>
              <a:gd name="connsiteX94" fmla="*/ 4520046 w 4679104"/>
              <a:gd name="connsiteY94" fmla="*/ 2026228 h 4885746"/>
              <a:gd name="connsiteX95" fmla="*/ 4530437 w 4679104"/>
              <a:gd name="connsiteY95" fmla="*/ 1984664 h 4885746"/>
              <a:gd name="connsiteX96" fmla="*/ 4592782 w 4679104"/>
              <a:gd name="connsiteY96" fmla="*/ 1963882 h 4885746"/>
              <a:gd name="connsiteX97" fmla="*/ 4623955 w 4679104"/>
              <a:gd name="connsiteY97" fmla="*/ 1974273 h 4885746"/>
              <a:gd name="connsiteX98" fmla="*/ 4634346 w 4679104"/>
              <a:gd name="connsiteY98" fmla="*/ 2005446 h 4885746"/>
              <a:gd name="connsiteX99" fmla="*/ 4623955 w 4679104"/>
              <a:gd name="connsiteY99" fmla="*/ 2109355 h 4885746"/>
              <a:gd name="connsiteX100" fmla="*/ 4603173 w 4679104"/>
              <a:gd name="connsiteY100" fmla="*/ 2140528 h 4885746"/>
              <a:gd name="connsiteX101" fmla="*/ 4572000 w 4679104"/>
              <a:gd name="connsiteY101" fmla="*/ 2254828 h 4885746"/>
              <a:gd name="connsiteX102" fmla="*/ 4561609 w 4679104"/>
              <a:gd name="connsiteY102" fmla="*/ 2421082 h 4885746"/>
              <a:gd name="connsiteX103" fmla="*/ 4520046 w 4679104"/>
              <a:gd name="connsiteY103" fmla="*/ 2483428 h 4885746"/>
              <a:gd name="connsiteX104" fmla="*/ 4499264 w 4679104"/>
              <a:gd name="connsiteY104" fmla="*/ 2514600 h 4885746"/>
              <a:gd name="connsiteX105" fmla="*/ 4540827 w 4679104"/>
              <a:gd name="connsiteY105" fmla="*/ 2587337 h 4885746"/>
              <a:gd name="connsiteX106" fmla="*/ 4561609 w 4679104"/>
              <a:gd name="connsiteY106" fmla="*/ 2649682 h 4885746"/>
              <a:gd name="connsiteX107" fmla="*/ 4582391 w 4679104"/>
              <a:gd name="connsiteY107" fmla="*/ 2753591 h 4885746"/>
              <a:gd name="connsiteX108" fmla="*/ 4613564 w 4679104"/>
              <a:gd name="connsiteY108" fmla="*/ 2815937 h 4885746"/>
              <a:gd name="connsiteX109" fmla="*/ 4623955 w 4679104"/>
              <a:gd name="connsiteY109" fmla="*/ 2867891 h 4885746"/>
              <a:gd name="connsiteX110" fmla="*/ 4655127 w 4679104"/>
              <a:gd name="connsiteY110" fmla="*/ 2878282 h 4885746"/>
              <a:gd name="connsiteX111" fmla="*/ 4675909 w 4679104"/>
              <a:gd name="connsiteY111" fmla="*/ 2909455 h 4885746"/>
              <a:gd name="connsiteX112" fmla="*/ 4634346 w 4679104"/>
              <a:gd name="connsiteY112" fmla="*/ 3023755 h 4885746"/>
              <a:gd name="connsiteX113" fmla="*/ 4603173 w 4679104"/>
              <a:gd name="connsiteY113" fmla="*/ 3034146 h 4885746"/>
              <a:gd name="connsiteX114" fmla="*/ 4592782 w 4679104"/>
              <a:gd name="connsiteY114" fmla="*/ 3106882 h 4885746"/>
              <a:gd name="connsiteX115" fmla="*/ 4551218 w 4679104"/>
              <a:gd name="connsiteY115" fmla="*/ 3169228 h 4885746"/>
              <a:gd name="connsiteX116" fmla="*/ 4540827 w 4679104"/>
              <a:gd name="connsiteY116" fmla="*/ 3221182 h 4885746"/>
              <a:gd name="connsiteX117" fmla="*/ 4509655 w 4679104"/>
              <a:gd name="connsiteY117" fmla="*/ 3241964 h 4885746"/>
              <a:gd name="connsiteX118" fmla="*/ 4499264 w 4679104"/>
              <a:gd name="connsiteY118" fmla="*/ 3200400 h 4885746"/>
              <a:gd name="connsiteX119" fmla="*/ 4468091 w 4679104"/>
              <a:gd name="connsiteY119" fmla="*/ 3179619 h 4885746"/>
              <a:gd name="connsiteX120" fmla="*/ 4457700 w 4679104"/>
              <a:gd name="connsiteY120" fmla="*/ 3096491 h 4885746"/>
              <a:gd name="connsiteX121" fmla="*/ 4426527 w 4679104"/>
              <a:gd name="connsiteY121" fmla="*/ 3075709 h 4885746"/>
              <a:gd name="connsiteX122" fmla="*/ 4364182 w 4679104"/>
              <a:gd name="connsiteY122" fmla="*/ 3054928 h 4885746"/>
              <a:gd name="connsiteX123" fmla="*/ 4260273 w 4679104"/>
              <a:gd name="connsiteY123" fmla="*/ 3065319 h 4885746"/>
              <a:gd name="connsiteX124" fmla="*/ 4218709 w 4679104"/>
              <a:gd name="connsiteY124" fmla="*/ 3190009 h 4885746"/>
              <a:gd name="connsiteX125" fmla="*/ 4125191 w 4679104"/>
              <a:gd name="connsiteY125" fmla="*/ 3148446 h 4885746"/>
              <a:gd name="connsiteX126" fmla="*/ 4094018 w 4679104"/>
              <a:gd name="connsiteY126" fmla="*/ 3138055 h 4885746"/>
              <a:gd name="connsiteX127" fmla="*/ 4021282 w 4679104"/>
              <a:gd name="connsiteY127" fmla="*/ 3117273 h 4885746"/>
              <a:gd name="connsiteX128" fmla="*/ 4000500 w 4679104"/>
              <a:gd name="connsiteY128" fmla="*/ 3086100 h 4885746"/>
              <a:gd name="connsiteX129" fmla="*/ 3969327 w 4679104"/>
              <a:gd name="connsiteY129" fmla="*/ 3075709 h 4885746"/>
              <a:gd name="connsiteX130" fmla="*/ 3834246 w 4679104"/>
              <a:gd name="connsiteY130" fmla="*/ 3065319 h 4885746"/>
              <a:gd name="connsiteX131" fmla="*/ 3803073 w 4679104"/>
              <a:gd name="connsiteY131" fmla="*/ 3054928 h 4885746"/>
              <a:gd name="connsiteX132" fmla="*/ 3751118 w 4679104"/>
              <a:gd name="connsiteY132" fmla="*/ 3345873 h 4885746"/>
              <a:gd name="connsiteX133" fmla="*/ 3740727 w 4679104"/>
              <a:gd name="connsiteY133" fmla="*/ 3564082 h 4885746"/>
              <a:gd name="connsiteX134" fmla="*/ 3709555 w 4679104"/>
              <a:gd name="connsiteY134" fmla="*/ 3553691 h 4885746"/>
              <a:gd name="connsiteX135" fmla="*/ 3605646 w 4679104"/>
              <a:gd name="connsiteY135" fmla="*/ 3574473 h 4885746"/>
              <a:gd name="connsiteX136" fmla="*/ 3574473 w 4679104"/>
              <a:gd name="connsiteY136" fmla="*/ 3595255 h 4885746"/>
              <a:gd name="connsiteX137" fmla="*/ 3605646 w 4679104"/>
              <a:gd name="connsiteY137" fmla="*/ 3605646 h 4885746"/>
              <a:gd name="connsiteX138" fmla="*/ 3678382 w 4679104"/>
              <a:gd name="connsiteY138" fmla="*/ 3616037 h 4885746"/>
              <a:gd name="connsiteX139" fmla="*/ 3761509 w 4679104"/>
              <a:gd name="connsiteY139" fmla="*/ 4021282 h 4885746"/>
              <a:gd name="connsiteX140" fmla="*/ 3792682 w 4679104"/>
              <a:gd name="connsiteY140" fmla="*/ 4031673 h 4885746"/>
              <a:gd name="connsiteX141" fmla="*/ 3813464 w 4679104"/>
              <a:gd name="connsiteY141" fmla="*/ 4094019 h 4885746"/>
              <a:gd name="connsiteX142" fmla="*/ 3803073 w 4679104"/>
              <a:gd name="connsiteY142" fmla="*/ 4125191 h 4885746"/>
              <a:gd name="connsiteX143" fmla="*/ 3626427 w 4679104"/>
              <a:gd name="connsiteY143" fmla="*/ 4135582 h 4885746"/>
              <a:gd name="connsiteX144" fmla="*/ 3595255 w 4679104"/>
              <a:gd name="connsiteY144" fmla="*/ 4145973 h 4885746"/>
              <a:gd name="connsiteX145" fmla="*/ 3584864 w 4679104"/>
              <a:gd name="connsiteY145" fmla="*/ 4177146 h 4885746"/>
              <a:gd name="connsiteX146" fmla="*/ 3522518 w 4679104"/>
              <a:gd name="connsiteY146" fmla="*/ 4208319 h 4885746"/>
              <a:gd name="connsiteX147" fmla="*/ 3491346 w 4679104"/>
              <a:gd name="connsiteY147" fmla="*/ 4229100 h 4885746"/>
              <a:gd name="connsiteX148" fmla="*/ 3429000 w 4679104"/>
              <a:gd name="connsiteY148" fmla="*/ 4249882 h 4885746"/>
              <a:gd name="connsiteX149" fmla="*/ 3366655 w 4679104"/>
              <a:gd name="connsiteY149" fmla="*/ 4291446 h 4885746"/>
              <a:gd name="connsiteX150" fmla="*/ 3304309 w 4679104"/>
              <a:gd name="connsiteY150" fmla="*/ 4312228 h 4885746"/>
              <a:gd name="connsiteX151" fmla="*/ 3273137 w 4679104"/>
              <a:gd name="connsiteY151" fmla="*/ 4322619 h 4885746"/>
              <a:gd name="connsiteX152" fmla="*/ 3241964 w 4679104"/>
              <a:gd name="connsiteY152" fmla="*/ 4343400 h 4885746"/>
              <a:gd name="connsiteX153" fmla="*/ 3200400 w 4679104"/>
              <a:gd name="connsiteY153" fmla="*/ 4405746 h 4885746"/>
              <a:gd name="connsiteX154" fmla="*/ 3179618 w 4679104"/>
              <a:gd name="connsiteY154" fmla="*/ 4468091 h 4885746"/>
              <a:gd name="connsiteX155" fmla="*/ 3148446 w 4679104"/>
              <a:gd name="connsiteY155" fmla="*/ 4530437 h 4885746"/>
              <a:gd name="connsiteX156" fmla="*/ 3138055 w 4679104"/>
              <a:gd name="connsiteY156" fmla="*/ 4572000 h 4885746"/>
              <a:gd name="connsiteX157" fmla="*/ 3127664 w 4679104"/>
              <a:gd name="connsiteY157" fmla="*/ 4634346 h 4885746"/>
              <a:gd name="connsiteX158" fmla="*/ 3096491 w 4679104"/>
              <a:gd name="connsiteY158" fmla="*/ 4665519 h 4885746"/>
              <a:gd name="connsiteX159" fmla="*/ 3044537 w 4679104"/>
              <a:gd name="connsiteY159" fmla="*/ 4707082 h 4885746"/>
              <a:gd name="connsiteX160" fmla="*/ 2982191 w 4679104"/>
              <a:gd name="connsiteY160" fmla="*/ 4748646 h 4885746"/>
              <a:gd name="connsiteX161" fmla="*/ 2971800 w 4679104"/>
              <a:gd name="connsiteY161" fmla="*/ 4779819 h 4885746"/>
              <a:gd name="connsiteX162" fmla="*/ 2919846 w 4679104"/>
              <a:gd name="connsiteY162" fmla="*/ 4831773 h 4885746"/>
              <a:gd name="connsiteX163" fmla="*/ 2878282 w 4679104"/>
              <a:gd name="connsiteY163" fmla="*/ 4883728 h 4885746"/>
              <a:gd name="connsiteX164" fmla="*/ 2867891 w 4679104"/>
              <a:gd name="connsiteY164" fmla="*/ 4842164 h 4885746"/>
              <a:gd name="connsiteX165" fmla="*/ 2836718 w 4679104"/>
              <a:gd name="connsiteY165" fmla="*/ 4831773 h 4885746"/>
              <a:gd name="connsiteX166" fmla="*/ 2815937 w 4679104"/>
              <a:gd name="connsiteY166" fmla="*/ 4800600 h 4885746"/>
              <a:gd name="connsiteX167" fmla="*/ 2753591 w 4679104"/>
              <a:gd name="connsiteY167" fmla="*/ 4748646 h 4885746"/>
              <a:gd name="connsiteX168" fmla="*/ 2732809 w 4679104"/>
              <a:gd name="connsiteY168" fmla="*/ 4717473 h 4885746"/>
              <a:gd name="connsiteX169" fmla="*/ 2712027 w 4679104"/>
              <a:gd name="connsiteY169" fmla="*/ 4644737 h 4885746"/>
              <a:gd name="connsiteX170" fmla="*/ 2639291 w 4679104"/>
              <a:gd name="connsiteY170" fmla="*/ 4623955 h 4885746"/>
              <a:gd name="connsiteX171" fmla="*/ 2473037 w 4679104"/>
              <a:gd name="connsiteY171" fmla="*/ 4592782 h 4885746"/>
              <a:gd name="connsiteX172" fmla="*/ 2441864 w 4679104"/>
              <a:gd name="connsiteY172" fmla="*/ 4582391 h 4885746"/>
              <a:gd name="connsiteX173" fmla="*/ 2410691 w 4679104"/>
              <a:gd name="connsiteY173" fmla="*/ 4561609 h 4885746"/>
              <a:gd name="connsiteX174" fmla="*/ 2306782 w 4679104"/>
              <a:gd name="connsiteY174" fmla="*/ 4572000 h 4885746"/>
              <a:gd name="connsiteX175" fmla="*/ 2088573 w 4679104"/>
              <a:gd name="connsiteY175" fmla="*/ 4603173 h 4885746"/>
              <a:gd name="connsiteX176" fmla="*/ 2078182 w 4679104"/>
              <a:gd name="connsiteY176" fmla="*/ 4572000 h 4885746"/>
              <a:gd name="connsiteX177" fmla="*/ 2067791 w 4679104"/>
              <a:gd name="connsiteY177" fmla="*/ 4447309 h 4885746"/>
              <a:gd name="connsiteX178" fmla="*/ 2036618 w 4679104"/>
              <a:gd name="connsiteY178" fmla="*/ 4436919 h 4885746"/>
              <a:gd name="connsiteX179" fmla="*/ 2005446 w 4679104"/>
              <a:gd name="connsiteY179" fmla="*/ 4416137 h 4885746"/>
              <a:gd name="connsiteX180" fmla="*/ 1995055 w 4679104"/>
              <a:gd name="connsiteY180" fmla="*/ 4384964 h 4885746"/>
              <a:gd name="connsiteX181" fmla="*/ 1984664 w 4679104"/>
              <a:gd name="connsiteY181" fmla="*/ 4208319 h 4885746"/>
              <a:gd name="connsiteX182" fmla="*/ 1943100 w 4679104"/>
              <a:gd name="connsiteY182" fmla="*/ 4145973 h 4885746"/>
              <a:gd name="connsiteX183" fmla="*/ 1953491 w 4679104"/>
              <a:gd name="connsiteY183" fmla="*/ 4094019 h 4885746"/>
              <a:gd name="connsiteX184" fmla="*/ 1984664 w 4679104"/>
              <a:gd name="connsiteY184" fmla="*/ 4083628 h 4885746"/>
              <a:gd name="connsiteX185" fmla="*/ 2015837 w 4679104"/>
              <a:gd name="connsiteY185" fmla="*/ 4062846 h 4885746"/>
              <a:gd name="connsiteX186" fmla="*/ 2026227 w 4679104"/>
              <a:gd name="connsiteY186" fmla="*/ 4031673 h 4885746"/>
              <a:gd name="connsiteX187" fmla="*/ 1932709 w 4679104"/>
              <a:gd name="connsiteY187" fmla="*/ 3990109 h 4885746"/>
              <a:gd name="connsiteX188" fmla="*/ 1911927 w 4679104"/>
              <a:gd name="connsiteY188" fmla="*/ 3896591 h 4885746"/>
              <a:gd name="connsiteX189" fmla="*/ 1901537 w 4679104"/>
              <a:gd name="connsiteY189" fmla="*/ 3865419 h 4885746"/>
              <a:gd name="connsiteX190" fmla="*/ 1870364 w 4679104"/>
              <a:gd name="connsiteY190" fmla="*/ 3855028 h 4885746"/>
              <a:gd name="connsiteX191" fmla="*/ 1808018 w 4679104"/>
              <a:gd name="connsiteY191" fmla="*/ 3865419 h 4885746"/>
              <a:gd name="connsiteX192" fmla="*/ 1766455 w 4679104"/>
              <a:gd name="connsiteY192" fmla="*/ 3958937 h 4885746"/>
              <a:gd name="connsiteX193" fmla="*/ 1735282 w 4679104"/>
              <a:gd name="connsiteY193" fmla="*/ 3979719 h 4885746"/>
              <a:gd name="connsiteX194" fmla="*/ 1683327 w 4679104"/>
              <a:gd name="connsiteY194" fmla="*/ 3969328 h 4885746"/>
              <a:gd name="connsiteX195" fmla="*/ 1620982 w 4679104"/>
              <a:gd name="connsiteY195" fmla="*/ 3927764 h 4885746"/>
              <a:gd name="connsiteX196" fmla="*/ 1589809 w 4679104"/>
              <a:gd name="connsiteY196" fmla="*/ 3917373 h 4885746"/>
              <a:gd name="connsiteX197" fmla="*/ 1537855 w 4679104"/>
              <a:gd name="connsiteY197" fmla="*/ 3969328 h 4885746"/>
              <a:gd name="connsiteX198" fmla="*/ 1475509 w 4679104"/>
              <a:gd name="connsiteY198" fmla="*/ 3958937 h 4885746"/>
              <a:gd name="connsiteX199" fmla="*/ 1340427 w 4679104"/>
              <a:gd name="connsiteY199" fmla="*/ 3948546 h 4885746"/>
              <a:gd name="connsiteX200" fmla="*/ 1309255 w 4679104"/>
              <a:gd name="connsiteY200" fmla="*/ 3938155 h 4885746"/>
              <a:gd name="connsiteX201" fmla="*/ 1288473 w 4679104"/>
              <a:gd name="connsiteY201" fmla="*/ 3906982 h 4885746"/>
              <a:gd name="connsiteX202" fmla="*/ 1226127 w 4679104"/>
              <a:gd name="connsiteY202" fmla="*/ 3865419 h 4885746"/>
              <a:gd name="connsiteX203" fmla="*/ 1111827 w 4679104"/>
              <a:gd name="connsiteY203" fmla="*/ 3875809 h 4885746"/>
              <a:gd name="connsiteX204" fmla="*/ 1080655 w 4679104"/>
              <a:gd name="connsiteY204" fmla="*/ 3886200 h 4885746"/>
              <a:gd name="connsiteX205" fmla="*/ 945573 w 4679104"/>
              <a:gd name="connsiteY205" fmla="*/ 3896591 h 4885746"/>
              <a:gd name="connsiteX206" fmla="*/ 893618 w 4679104"/>
              <a:gd name="connsiteY206" fmla="*/ 3761509 h 4885746"/>
              <a:gd name="connsiteX207" fmla="*/ 831273 w 4679104"/>
              <a:gd name="connsiteY207" fmla="*/ 3740728 h 4885746"/>
              <a:gd name="connsiteX208" fmla="*/ 800100 w 4679104"/>
              <a:gd name="connsiteY208" fmla="*/ 3730337 h 4885746"/>
              <a:gd name="connsiteX209" fmla="*/ 800100 w 4679104"/>
              <a:gd name="connsiteY209" fmla="*/ 3647209 h 4885746"/>
              <a:gd name="connsiteX210" fmla="*/ 862446 w 4679104"/>
              <a:gd name="connsiteY210" fmla="*/ 3626428 h 4885746"/>
              <a:gd name="connsiteX211" fmla="*/ 893618 w 4679104"/>
              <a:gd name="connsiteY211" fmla="*/ 3616037 h 4885746"/>
              <a:gd name="connsiteX212" fmla="*/ 924791 w 4679104"/>
              <a:gd name="connsiteY212" fmla="*/ 3605646 h 4885746"/>
              <a:gd name="connsiteX213" fmla="*/ 935182 w 4679104"/>
              <a:gd name="connsiteY213" fmla="*/ 3377046 h 4885746"/>
              <a:gd name="connsiteX214" fmla="*/ 841664 w 4679104"/>
              <a:gd name="connsiteY214" fmla="*/ 3366655 h 4885746"/>
              <a:gd name="connsiteX215" fmla="*/ 820882 w 4679104"/>
              <a:gd name="connsiteY215" fmla="*/ 3335482 h 4885746"/>
              <a:gd name="connsiteX216" fmla="*/ 581891 w 4679104"/>
              <a:gd name="connsiteY216" fmla="*/ 3304309 h 4885746"/>
              <a:gd name="connsiteX217" fmla="*/ 561109 w 4679104"/>
              <a:gd name="connsiteY217" fmla="*/ 3273137 h 4885746"/>
              <a:gd name="connsiteX218" fmla="*/ 529937 w 4679104"/>
              <a:gd name="connsiteY218" fmla="*/ 3210791 h 4885746"/>
              <a:gd name="connsiteX219" fmla="*/ 405246 w 4679104"/>
              <a:gd name="connsiteY219" fmla="*/ 3221182 h 4885746"/>
              <a:gd name="connsiteX220" fmla="*/ 322118 w 4679104"/>
              <a:gd name="connsiteY220" fmla="*/ 3293919 h 4885746"/>
              <a:gd name="connsiteX221" fmla="*/ 290946 w 4679104"/>
              <a:gd name="connsiteY221" fmla="*/ 3262746 h 4885746"/>
              <a:gd name="connsiteX222" fmla="*/ 280555 w 4679104"/>
              <a:gd name="connsiteY222" fmla="*/ 3231573 h 4885746"/>
              <a:gd name="connsiteX223" fmla="*/ 207818 w 4679104"/>
              <a:gd name="connsiteY223" fmla="*/ 3200400 h 4885746"/>
              <a:gd name="connsiteX224" fmla="*/ 176646 w 4679104"/>
              <a:gd name="connsiteY224" fmla="*/ 3179619 h 4885746"/>
              <a:gd name="connsiteX225" fmla="*/ 41564 w 4679104"/>
              <a:gd name="connsiteY225" fmla="*/ 3127664 h 4885746"/>
              <a:gd name="connsiteX226" fmla="*/ 0 w 4679104"/>
              <a:gd name="connsiteY226" fmla="*/ 3117273 h 4885746"/>
              <a:gd name="connsiteX227" fmla="*/ 103909 w 4679104"/>
              <a:gd name="connsiteY227" fmla="*/ 3096491 h 4885746"/>
              <a:gd name="connsiteX228" fmla="*/ 166255 w 4679104"/>
              <a:gd name="connsiteY228" fmla="*/ 3054928 h 4885746"/>
              <a:gd name="connsiteX229" fmla="*/ 155864 w 4679104"/>
              <a:gd name="connsiteY229" fmla="*/ 2971800 h 4885746"/>
              <a:gd name="connsiteX230" fmla="*/ 62346 w 4679104"/>
              <a:gd name="connsiteY230" fmla="*/ 2940628 h 4885746"/>
              <a:gd name="connsiteX231" fmla="*/ 72737 w 4679104"/>
              <a:gd name="connsiteY231" fmla="*/ 2857500 h 4885746"/>
              <a:gd name="connsiteX232" fmla="*/ 218209 w 4679104"/>
              <a:gd name="connsiteY232" fmla="*/ 2888673 h 4885746"/>
              <a:gd name="connsiteX233" fmla="*/ 280555 w 4679104"/>
              <a:gd name="connsiteY233" fmla="*/ 2919846 h 4885746"/>
              <a:gd name="connsiteX234" fmla="*/ 374073 w 4679104"/>
              <a:gd name="connsiteY234" fmla="*/ 2909455 h 4885746"/>
              <a:gd name="connsiteX235" fmla="*/ 405246 w 4679104"/>
              <a:gd name="connsiteY235" fmla="*/ 2899064 h 4885746"/>
              <a:gd name="connsiteX236" fmla="*/ 415637 w 4679104"/>
              <a:gd name="connsiteY236" fmla="*/ 2867891 h 4885746"/>
              <a:gd name="connsiteX237" fmla="*/ 436418 w 4679104"/>
              <a:gd name="connsiteY237" fmla="*/ 2763982 h 4885746"/>
              <a:gd name="connsiteX238" fmla="*/ 488373 w 4679104"/>
              <a:gd name="connsiteY238" fmla="*/ 2701637 h 4885746"/>
              <a:gd name="connsiteX239" fmla="*/ 509155 w 4679104"/>
              <a:gd name="connsiteY239" fmla="*/ 2670464 h 4885746"/>
              <a:gd name="connsiteX240" fmla="*/ 581891 w 4679104"/>
              <a:gd name="connsiteY240" fmla="*/ 2660073 h 4885746"/>
              <a:gd name="connsiteX241" fmla="*/ 644237 w 4679104"/>
              <a:gd name="connsiteY241" fmla="*/ 2639291 h 4885746"/>
              <a:gd name="connsiteX242" fmla="*/ 831273 w 4679104"/>
              <a:gd name="connsiteY242" fmla="*/ 2618509 h 4885746"/>
              <a:gd name="connsiteX243" fmla="*/ 904009 w 4679104"/>
              <a:gd name="connsiteY243" fmla="*/ 2566555 h 4885746"/>
              <a:gd name="connsiteX244" fmla="*/ 914400 w 4679104"/>
              <a:gd name="connsiteY244" fmla="*/ 2348346 h 4885746"/>
              <a:gd name="connsiteX245" fmla="*/ 945573 w 4679104"/>
              <a:gd name="connsiteY245" fmla="*/ 2317173 h 4885746"/>
              <a:gd name="connsiteX246" fmla="*/ 987137 w 4679104"/>
              <a:gd name="connsiteY246" fmla="*/ 2254828 h 4885746"/>
              <a:gd name="connsiteX247" fmla="*/ 997527 w 4679104"/>
              <a:gd name="connsiteY247" fmla="*/ 2223655 h 4885746"/>
              <a:gd name="connsiteX248" fmla="*/ 1018309 w 4679104"/>
              <a:gd name="connsiteY248" fmla="*/ 2192482 h 4885746"/>
              <a:gd name="connsiteX249" fmla="*/ 1039091 w 4679104"/>
              <a:gd name="connsiteY249" fmla="*/ 1963882 h 4885746"/>
              <a:gd name="connsiteX250" fmla="*/ 1059873 w 4679104"/>
              <a:gd name="connsiteY250" fmla="*/ 1932709 h 4885746"/>
              <a:gd name="connsiteX251" fmla="*/ 1080655 w 4679104"/>
              <a:gd name="connsiteY251" fmla="*/ 1859973 h 4885746"/>
              <a:gd name="connsiteX252" fmla="*/ 1122218 w 4679104"/>
              <a:gd name="connsiteY252" fmla="*/ 1797628 h 4885746"/>
              <a:gd name="connsiteX253" fmla="*/ 1153391 w 4679104"/>
              <a:gd name="connsiteY253" fmla="*/ 1776846 h 4885746"/>
              <a:gd name="connsiteX254" fmla="*/ 1226127 w 4679104"/>
              <a:gd name="connsiteY254" fmla="*/ 1683328 h 4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679104" h="4885746">
                <a:moveTo>
                  <a:pt x="1226127" y="1683328"/>
                </a:moveTo>
                <a:cubicBezTo>
                  <a:pt x="1246909" y="1676401"/>
                  <a:pt x="1261954" y="1716850"/>
                  <a:pt x="1278082" y="1735282"/>
                </a:cubicBezTo>
                <a:cubicBezTo>
                  <a:pt x="1312825" y="1774987"/>
                  <a:pt x="1287999" y="1755117"/>
                  <a:pt x="1309255" y="1797628"/>
                </a:cubicBezTo>
                <a:cubicBezTo>
                  <a:pt x="1314840" y="1808798"/>
                  <a:pt x="1323110" y="1818409"/>
                  <a:pt x="1330037" y="1828800"/>
                </a:cubicBezTo>
                <a:cubicBezTo>
                  <a:pt x="1352706" y="1896813"/>
                  <a:pt x="1321221" y="1830061"/>
                  <a:pt x="1371600" y="1870364"/>
                </a:cubicBezTo>
                <a:cubicBezTo>
                  <a:pt x="1438744" y="1924079"/>
                  <a:pt x="1345201" y="1885810"/>
                  <a:pt x="1423555" y="1911928"/>
                </a:cubicBezTo>
                <a:cubicBezTo>
                  <a:pt x="1440873" y="1908464"/>
                  <a:pt x="1460814" y="1911334"/>
                  <a:pt x="1475509" y="1901537"/>
                </a:cubicBezTo>
                <a:cubicBezTo>
                  <a:pt x="1484622" y="1895461"/>
                  <a:pt x="1478155" y="1878109"/>
                  <a:pt x="1485900" y="1870364"/>
                </a:cubicBezTo>
                <a:cubicBezTo>
                  <a:pt x="1503561" y="1852703"/>
                  <a:pt x="1548246" y="1828800"/>
                  <a:pt x="1548246" y="1828800"/>
                </a:cubicBezTo>
                <a:cubicBezTo>
                  <a:pt x="1555173" y="1839191"/>
                  <a:pt x="1565078" y="1848126"/>
                  <a:pt x="1569027" y="1859973"/>
                </a:cubicBezTo>
                <a:cubicBezTo>
                  <a:pt x="1575689" y="1879961"/>
                  <a:pt x="1565544" y="1906463"/>
                  <a:pt x="1579418" y="1922319"/>
                </a:cubicBezTo>
                <a:cubicBezTo>
                  <a:pt x="1593843" y="1938805"/>
                  <a:pt x="1641764" y="1943100"/>
                  <a:pt x="1641764" y="1943100"/>
                </a:cubicBezTo>
                <a:cubicBezTo>
                  <a:pt x="1648691" y="1953491"/>
                  <a:pt x="1653715" y="1965442"/>
                  <a:pt x="1662546" y="1974273"/>
                </a:cubicBezTo>
                <a:cubicBezTo>
                  <a:pt x="1711886" y="2023614"/>
                  <a:pt x="1768001" y="1989749"/>
                  <a:pt x="1839191" y="1984664"/>
                </a:cubicBezTo>
                <a:cubicBezTo>
                  <a:pt x="1842655" y="1956955"/>
                  <a:pt x="1844587" y="1929011"/>
                  <a:pt x="1849582" y="1901537"/>
                </a:cubicBezTo>
                <a:cubicBezTo>
                  <a:pt x="1851541" y="1890761"/>
                  <a:pt x="1856964" y="1880896"/>
                  <a:pt x="1859973" y="1870364"/>
                </a:cubicBezTo>
                <a:cubicBezTo>
                  <a:pt x="1863896" y="1856632"/>
                  <a:pt x="1866900" y="1842655"/>
                  <a:pt x="1870364" y="1828800"/>
                </a:cubicBezTo>
                <a:cubicBezTo>
                  <a:pt x="1953491" y="1832264"/>
                  <a:pt x="2036774" y="1833045"/>
                  <a:pt x="2119746" y="1839191"/>
                </a:cubicBezTo>
                <a:cubicBezTo>
                  <a:pt x="2200244" y="1845154"/>
                  <a:pt x="2093643" y="1863901"/>
                  <a:pt x="2192482" y="1839191"/>
                </a:cubicBezTo>
                <a:cubicBezTo>
                  <a:pt x="2195946" y="1849582"/>
                  <a:pt x="2200914" y="1859588"/>
                  <a:pt x="2202873" y="1870364"/>
                </a:cubicBezTo>
                <a:cubicBezTo>
                  <a:pt x="2207868" y="1897838"/>
                  <a:pt x="2205916" y="1926550"/>
                  <a:pt x="2213264" y="1953491"/>
                </a:cubicBezTo>
                <a:cubicBezTo>
                  <a:pt x="2216550" y="1965539"/>
                  <a:pt x="2228461" y="1973494"/>
                  <a:pt x="2234046" y="1984664"/>
                </a:cubicBezTo>
                <a:cubicBezTo>
                  <a:pt x="2238944" y="1994461"/>
                  <a:pt x="2237595" y="2007284"/>
                  <a:pt x="2244437" y="2015837"/>
                </a:cubicBezTo>
                <a:cubicBezTo>
                  <a:pt x="2252238" y="2025589"/>
                  <a:pt x="2265218" y="2029692"/>
                  <a:pt x="2275609" y="2036619"/>
                </a:cubicBezTo>
                <a:cubicBezTo>
                  <a:pt x="2282536" y="2047010"/>
                  <a:pt x="2286639" y="2059990"/>
                  <a:pt x="2296391" y="2067791"/>
                </a:cubicBezTo>
                <a:cubicBezTo>
                  <a:pt x="2304944" y="2074633"/>
                  <a:pt x="2316707" y="2076734"/>
                  <a:pt x="2327564" y="2078182"/>
                </a:cubicBezTo>
                <a:cubicBezTo>
                  <a:pt x="2368906" y="2083694"/>
                  <a:pt x="2410691" y="2085109"/>
                  <a:pt x="2452255" y="2088573"/>
                </a:cubicBezTo>
                <a:cubicBezTo>
                  <a:pt x="2535382" y="2085109"/>
                  <a:pt x="2618665" y="2084328"/>
                  <a:pt x="2701637" y="2078182"/>
                </a:cubicBezTo>
                <a:cubicBezTo>
                  <a:pt x="2732296" y="2075911"/>
                  <a:pt x="2737789" y="2060105"/>
                  <a:pt x="2763982" y="2047009"/>
                </a:cubicBezTo>
                <a:cubicBezTo>
                  <a:pt x="2773779" y="2042111"/>
                  <a:pt x="2784764" y="2040082"/>
                  <a:pt x="2795155" y="2036619"/>
                </a:cubicBezTo>
                <a:cubicBezTo>
                  <a:pt x="2866613" y="1988979"/>
                  <a:pt x="2833805" y="2002953"/>
                  <a:pt x="2888673" y="1984664"/>
                </a:cubicBezTo>
                <a:cubicBezTo>
                  <a:pt x="2916382" y="1901536"/>
                  <a:pt x="2874818" y="1998519"/>
                  <a:pt x="2930237" y="1943100"/>
                </a:cubicBezTo>
                <a:cubicBezTo>
                  <a:pt x="2937982" y="1935355"/>
                  <a:pt x="2935308" y="1921502"/>
                  <a:pt x="2940627" y="1911928"/>
                </a:cubicBezTo>
                <a:cubicBezTo>
                  <a:pt x="2952757" y="1890094"/>
                  <a:pt x="2974293" y="1873277"/>
                  <a:pt x="2982191" y="1849582"/>
                </a:cubicBezTo>
                <a:lnTo>
                  <a:pt x="3013364" y="1756064"/>
                </a:lnTo>
                <a:cubicBezTo>
                  <a:pt x="3016828" y="1745673"/>
                  <a:pt x="3021098" y="1735517"/>
                  <a:pt x="3023755" y="1724891"/>
                </a:cubicBezTo>
                <a:cubicBezTo>
                  <a:pt x="3036803" y="1672702"/>
                  <a:pt x="3029630" y="1696876"/>
                  <a:pt x="3044537" y="1652155"/>
                </a:cubicBezTo>
                <a:cubicBezTo>
                  <a:pt x="3051183" y="1505926"/>
                  <a:pt x="3066699" y="1307837"/>
                  <a:pt x="3044537" y="1163782"/>
                </a:cubicBezTo>
                <a:cubicBezTo>
                  <a:pt x="3042872" y="1152956"/>
                  <a:pt x="3023755" y="1156855"/>
                  <a:pt x="3013364" y="1153391"/>
                </a:cubicBezTo>
                <a:cubicBezTo>
                  <a:pt x="2993787" y="1133814"/>
                  <a:pt x="2972983" y="1117087"/>
                  <a:pt x="2961409" y="1091046"/>
                </a:cubicBezTo>
                <a:cubicBezTo>
                  <a:pt x="2924963" y="1009043"/>
                  <a:pt x="2965532" y="1045303"/>
                  <a:pt x="2909455" y="1007919"/>
                </a:cubicBezTo>
                <a:cubicBezTo>
                  <a:pt x="2905991" y="997528"/>
                  <a:pt x="2904383" y="986321"/>
                  <a:pt x="2899064" y="976746"/>
                </a:cubicBezTo>
                <a:cubicBezTo>
                  <a:pt x="2886934" y="954912"/>
                  <a:pt x="2857500" y="914400"/>
                  <a:pt x="2857500" y="914400"/>
                </a:cubicBezTo>
                <a:cubicBezTo>
                  <a:pt x="2939833" y="886957"/>
                  <a:pt x="2898238" y="897220"/>
                  <a:pt x="2982191" y="883228"/>
                </a:cubicBezTo>
                <a:cubicBezTo>
                  <a:pt x="3012841" y="862794"/>
                  <a:pt x="3019536" y="861275"/>
                  <a:pt x="3044537" y="831273"/>
                </a:cubicBezTo>
                <a:cubicBezTo>
                  <a:pt x="3052532" y="821679"/>
                  <a:pt x="3055566" y="807901"/>
                  <a:pt x="3065318" y="800100"/>
                </a:cubicBezTo>
                <a:cubicBezTo>
                  <a:pt x="3073871" y="793258"/>
                  <a:pt x="3086100" y="793173"/>
                  <a:pt x="3096491" y="789709"/>
                </a:cubicBezTo>
                <a:cubicBezTo>
                  <a:pt x="3099955" y="779318"/>
                  <a:pt x="3100040" y="767090"/>
                  <a:pt x="3106882" y="758537"/>
                </a:cubicBezTo>
                <a:cubicBezTo>
                  <a:pt x="3114684" y="748785"/>
                  <a:pt x="3135346" y="749946"/>
                  <a:pt x="3138055" y="737755"/>
                </a:cubicBezTo>
                <a:cubicBezTo>
                  <a:pt x="3141402" y="722693"/>
                  <a:pt x="3139519" y="532935"/>
                  <a:pt x="3169227" y="488373"/>
                </a:cubicBezTo>
                <a:lnTo>
                  <a:pt x="3190009" y="457200"/>
                </a:lnTo>
                <a:cubicBezTo>
                  <a:pt x="3179618" y="453736"/>
                  <a:pt x="3169790" y="446809"/>
                  <a:pt x="3158837" y="446809"/>
                </a:cubicBezTo>
                <a:cubicBezTo>
                  <a:pt x="3018870" y="446809"/>
                  <a:pt x="2996612" y="497914"/>
                  <a:pt x="3044537" y="426028"/>
                </a:cubicBezTo>
                <a:cubicBezTo>
                  <a:pt x="3052988" y="400673"/>
                  <a:pt x="3055565" y="383826"/>
                  <a:pt x="3075709" y="363682"/>
                </a:cubicBezTo>
                <a:cubicBezTo>
                  <a:pt x="3084540" y="354851"/>
                  <a:pt x="3096491" y="349827"/>
                  <a:pt x="3106882" y="342900"/>
                </a:cubicBezTo>
                <a:cubicBezTo>
                  <a:pt x="3162305" y="259768"/>
                  <a:pt x="3089559" y="360226"/>
                  <a:pt x="3158837" y="290946"/>
                </a:cubicBezTo>
                <a:cubicBezTo>
                  <a:pt x="3167667" y="282115"/>
                  <a:pt x="3169866" y="267574"/>
                  <a:pt x="3179618" y="259773"/>
                </a:cubicBezTo>
                <a:cubicBezTo>
                  <a:pt x="3188171" y="252931"/>
                  <a:pt x="3201216" y="254701"/>
                  <a:pt x="3210791" y="249382"/>
                </a:cubicBezTo>
                <a:cubicBezTo>
                  <a:pt x="3232625" y="237252"/>
                  <a:pt x="3273137" y="207819"/>
                  <a:pt x="3273137" y="207819"/>
                </a:cubicBezTo>
                <a:cubicBezTo>
                  <a:pt x="3328550" y="124696"/>
                  <a:pt x="3255822" y="225133"/>
                  <a:pt x="3325091" y="155864"/>
                </a:cubicBezTo>
                <a:cubicBezTo>
                  <a:pt x="3394364" y="86591"/>
                  <a:pt x="3293918" y="159328"/>
                  <a:pt x="3377046" y="103909"/>
                </a:cubicBezTo>
                <a:cubicBezTo>
                  <a:pt x="3432461" y="20785"/>
                  <a:pt x="3359729" y="121226"/>
                  <a:pt x="3429000" y="51955"/>
                </a:cubicBezTo>
                <a:cubicBezTo>
                  <a:pt x="3498273" y="-17318"/>
                  <a:pt x="3397827" y="55419"/>
                  <a:pt x="3480955" y="0"/>
                </a:cubicBezTo>
                <a:cubicBezTo>
                  <a:pt x="3501737" y="3464"/>
                  <a:pt x="3523313" y="3729"/>
                  <a:pt x="3543300" y="10391"/>
                </a:cubicBezTo>
                <a:cubicBezTo>
                  <a:pt x="3566793" y="18222"/>
                  <a:pt x="3585617" y="40660"/>
                  <a:pt x="3595255" y="62346"/>
                </a:cubicBezTo>
                <a:cubicBezTo>
                  <a:pt x="3615014" y="106804"/>
                  <a:pt x="3614335" y="123933"/>
                  <a:pt x="3626427" y="166255"/>
                </a:cubicBezTo>
                <a:cubicBezTo>
                  <a:pt x="3633188" y="189919"/>
                  <a:pt x="3639384" y="210384"/>
                  <a:pt x="3657600" y="228600"/>
                </a:cubicBezTo>
                <a:cubicBezTo>
                  <a:pt x="3688592" y="259592"/>
                  <a:pt x="3706333" y="249821"/>
                  <a:pt x="3751118" y="259773"/>
                </a:cubicBezTo>
                <a:cubicBezTo>
                  <a:pt x="3761810" y="262149"/>
                  <a:pt x="3771665" y="267507"/>
                  <a:pt x="3782291" y="270164"/>
                </a:cubicBezTo>
                <a:cubicBezTo>
                  <a:pt x="3799425" y="274447"/>
                  <a:pt x="3817112" y="276271"/>
                  <a:pt x="3834246" y="280555"/>
                </a:cubicBezTo>
                <a:cubicBezTo>
                  <a:pt x="3844872" y="283211"/>
                  <a:pt x="3854887" y="287937"/>
                  <a:pt x="3865418" y="290946"/>
                </a:cubicBezTo>
                <a:cubicBezTo>
                  <a:pt x="3879150" y="294869"/>
                  <a:pt x="3893127" y="297873"/>
                  <a:pt x="3906982" y="301337"/>
                </a:cubicBezTo>
                <a:cubicBezTo>
                  <a:pt x="3910446" y="311728"/>
                  <a:pt x="3915414" y="321733"/>
                  <a:pt x="3917373" y="332509"/>
                </a:cubicBezTo>
                <a:cubicBezTo>
                  <a:pt x="3939505" y="454235"/>
                  <a:pt x="3890369" y="412237"/>
                  <a:pt x="4042064" y="426028"/>
                </a:cubicBezTo>
                <a:cubicBezTo>
                  <a:pt x="4116257" y="450758"/>
                  <a:pt x="4086182" y="434658"/>
                  <a:pt x="4135582" y="467591"/>
                </a:cubicBezTo>
                <a:cubicBezTo>
                  <a:pt x="4142509" y="477982"/>
                  <a:pt x="4150779" y="487594"/>
                  <a:pt x="4156364" y="498764"/>
                </a:cubicBezTo>
                <a:cubicBezTo>
                  <a:pt x="4161262" y="508561"/>
                  <a:pt x="4166194" y="518998"/>
                  <a:pt x="4166755" y="529937"/>
                </a:cubicBezTo>
                <a:cubicBezTo>
                  <a:pt x="4173144" y="654512"/>
                  <a:pt x="4170757" y="779434"/>
                  <a:pt x="4177146" y="904009"/>
                </a:cubicBezTo>
                <a:cubicBezTo>
                  <a:pt x="4178638" y="933110"/>
                  <a:pt x="4196110" y="941938"/>
                  <a:pt x="4208318" y="966355"/>
                </a:cubicBezTo>
                <a:cubicBezTo>
                  <a:pt x="4251330" y="1052382"/>
                  <a:pt x="4179943" y="939381"/>
                  <a:pt x="4239491" y="1028700"/>
                </a:cubicBezTo>
                <a:cubicBezTo>
                  <a:pt x="4242955" y="1039091"/>
                  <a:pt x="4247225" y="1049247"/>
                  <a:pt x="4249882" y="1059873"/>
                </a:cubicBezTo>
                <a:cubicBezTo>
                  <a:pt x="4255811" y="1083588"/>
                  <a:pt x="4258787" y="1119247"/>
                  <a:pt x="4270664" y="1143000"/>
                </a:cubicBezTo>
                <a:cubicBezTo>
                  <a:pt x="4276249" y="1154170"/>
                  <a:pt x="4285861" y="1163003"/>
                  <a:pt x="4291446" y="1174173"/>
                </a:cubicBezTo>
                <a:cubicBezTo>
                  <a:pt x="4334471" y="1260222"/>
                  <a:pt x="4263057" y="1147173"/>
                  <a:pt x="4322618" y="1236519"/>
                </a:cubicBezTo>
                <a:cubicBezTo>
                  <a:pt x="4319154" y="1326573"/>
                  <a:pt x="4334084" y="1419252"/>
                  <a:pt x="4312227" y="1506682"/>
                </a:cubicBezTo>
                <a:cubicBezTo>
                  <a:pt x="4306914" y="1527934"/>
                  <a:pt x="4268109" y="1515313"/>
                  <a:pt x="4249882" y="1527464"/>
                </a:cubicBezTo>
                <a:lnTo>
                  <a:pt x="4218709" y="1548246"/>
                </a:lnTo>
                <a:cubicBezTo>
                  <a:pt x="4226743" y="1652691"/>
                  <a:pt x="4192440" y="1670194"/>
                  <a:pt x="4260273" y="1704109"/>
                </a:cubicBezTo>
                <a:cubicBezTo>
                  <a:pt x="4270070" y="1709007"/>
                  <a:pt x="4281055" y="1711036"/>
                  <a:pt x="4291446" y="1714500"/>
                </a:cubicBezTo>
                <a:cubicBezTo>
                  <a:pt x="4294910" y="1724891"/>
                  <a:pt x="4298828" y="1735141"/>
                  <a:pt x="4301837" y="1745673"/>
                </a:cubicBezTo>
                <a:cubicBezTo>
                  <a:pt x="4305760" y="1759405"/>
                  <a:pt x="4302129" y="1777139"/>
                  <a:pt x="4312227" y="1787237"/>
                </a:cubicBezTo>
                <a:cubicBezTo>
                  <a:pt x="4322325" y="1797335"/>
                  <a:pt x="4339936" y="1794164"/>
                  <a:pt x="4353791" y="1797628"/>
                </a:cubicBezTo>
                <a:cubicBezTo>
                  <a:pt x="4367365" y="1817988"/>
                  <a:pt x="4382275" y="1834429"/>
                  <a:pt x="4384964" y="1859973"/>
                </a:cubicBezTo>
                <a:cubicBezTo>
                  <a:pt x="4403891" y="2039777"/>
                  <a:pt x="4341129" y="2008152"/>
                  <a:pt x="4426527" y="2036619"/>
                </a:cubicBezTo>
                <a:cubicBezTo>
                  <a:pt x="4457700" y="2033155"/>
                  <a:pt x="4491992" y="2040255"/>
                  <a:pt x="4520046" y="2026228"/>
                </a:cubicBezTo>
                <a:cubicBezTo>
                  <a:pt x="4532819" y="2019841"/>
                  <a:pt x="4519594" y="1993958"/>
                  <a:pt x="4530437" y="1984664"/>
                </a:cubicBezTo>
                <a:cubicBezTo>
                  <a:pt x="4547069" y="1970408"/>
                  <a:pt x="4592782" y="1963882"/>
                  <a:pt x="4592782" y="1963882"/>
                </a:cubicBezTo>
                <a:cubicBezTo>
                  <a:pt x="4603173" y="1967346"/>
                  <a:pt x="4616210" y="1966528"/>
                  <a:pt x="4623955" y="1974273"/>
                </a:cubicBezTo>
                <a:cubicBezTo>
                  <a:pt x="4631700" y="1982018"/>
                  <a:pt x="4634346" y="1994493"/>
                  <a:pt x="4634346" y="2005446"/>
                </a:cubicBezTo>
                <a:cubicBezTo>
                  <a:pt x="4634346" y="2040255"/>
                  <a:pt x="4631782" y="2075437"/>
                  <a:pt x="4623955" y="2109355"/>
                </a:cubicBezTo>
                <a:cubicBezTo>
                  <a:pt x="4621147" y="2121524"/>
                  <a:pt x="4608245" y="2129116"/>
                  <a:pt x="4603173" y="2140528"/>
                </a:cubicBezTo>
                <a:cubicBezTo>
                  <a:pt x="4583997" y="2183674"/>
                  <a:pt x="4580890" y="2210380"/>
                  <a:pt x="4572000" y="2254828"/>
                </a:cubicBezTo>
                <a:cubicBezTo>
                  <a:pt x="4568536" y="2310246"/>
                  <a:pt x="4573915" y="2366937"/>
                  <a:pt x="4561609" y="2421082"/>
                </a:cubicBezTo>
                <a:cubicBezTo>
                  <a:pt x="4556074" y="2445438"/>
                  <a:pt x="4533901" y="2462646"/>
                  <a:pt x="4520046" y="2483428"/>
                </a:cubicBezTo>
                <a:lnTo>
                  <a:pt x="4499264" y="2514600"/>
                </a:lnTo>
                <a:cubicBezTo>
                  <a:pt x="4527804" y="2628758"/>
                  <a:pt x="4484550" y="2486037"/>
                  <a:pt x="4540827" y="2587337"/>
                </a:cubicBezTo>
                <a:cubicBezTo>
                  <a:pt x="4551465" y="2606486"/>
                  <a:pt x="4561609" y="2649682"/>
                  <a:pt x="4561609" y="2649682"/>
                </a:cubicBezTo>
                <a:cubicBezTo>
                  <a:pt x="4565439" y="2676489"/>
                  <a:pt x="4567882" y="2724573"/>
                  <a:pt x="4582391" y="2753591"/>
                </a:cubicBezTo>
                <a:cubicBezTo>
                  <a:pt x="4607788" y="2804384"/>
                  <a:pt x="4600505" y="2763702"/>
                  <a:pt x="4613564" y="2815937"/>
                </a:cubicBezTo>
                <a:cubicBezTo>
                  <a:pt x="4617847" y="2833071"/>
                  <a:pt x="4614159" y="2853196"/>
                  <a:pt x="4623955" y="2867891"/>
                </a:cubicBezTo>
                <a:cubicBezTo>
                  <a:pt x="4630030" y="2877004"/>
                  <a:pt x="4644736" y="2874818"/>
                  <a:pt x="4655127" y="2878282"/>
                </a:cubicBezTo>
                <a:cubicBezTo>
                  <a:pt x="4662054" y="2888673"/>
                  <a:pt x="4674872" y="2897010"/>
                  <a:pt x="4675909" y="2909455"/>
                </a:cubicBezTo>
                <a:cubicBezTo>
                  <a:pt x="4681995" y="2982483"/>
                  <a:pt x="4684505" y="2998675"/>
                  <a:pt x="4634346" y="3023755"/>
                </a:cubicBezTo>
                <a:cubicBezTo>
                  <a:pt x="4624549" y="3028653"/>
                  <a:pt x="4613564" y="3030682"/>
                  <a:pt x="4603173" y="3034146"/>
                </a:cubicBezTo>
                <a:cubicBezTo>
                  <a:pt x="4599709" y="3058391"/>
                  <a:pt x="4601574" y="3084023"/>
                  <a:pt x="4592782" y="3106882"/>
                </a:cubicBezTo>
                <a:cubicBezTo>
                  <a:pt x="4583816" y="3130194"/>
                  <a:pt x="4551218" y="3169228"/>
                  <a:pt x="4551218" y="3169228"/>
                </a:cubicBezTo>
                <a:cubicBezTo>
                  <a:pt x="4547754" y="3186546"/>
                  <a:pt x="4549589" y="3205848"/>
                  <a:pt x="4540827" y="3221182"/>
                </a:cubicBezTo>
                <a:cubicBezTo>
                  <a:pt x="4534631" y="3232025"/>
                  <a:pt x="4520825" y="3247549"/>
                  <a:pt x="4509655" y="3241964"/>
                </a:cubicBezTo>
                <a:cubicBezTo>
                  <a:pt x="4496882" y="3235577"/>
                  <a:pt x="4507186" y="3212283"/>
                  <a:pt x="4499264" y="3200400"/>
                </a:cubicBezTo>
                <a:cubicBezTo>
                  <a:pt x="4492337" y="3190009"/>
                  <a:pt x="4478482" y="3186546"/>
                  <a:pt x="4468091" y="3179619"/>
                </a:cubicBezTo>
                <a:cubicBezTo>
                  <a:pt x="4464627" y="3151910"/>
                  <a:pt x="4468071" y="3122419"/>
                  <a:pt x="4457700" y="3096491"/>
                </a:cubicBezTo>
                <a:cubicBezTo>
                  <a:pt x="4453062" y="3084896"/>
                  <a:pt x="4437939" y="3080781"/>
                  <a:pt x="4426527" y="3075709"/>
                </a:cubicBezTo>
                <a:cubicBezTo>
                  <a:pt x="4406509" y="3066812"/>
                  <a:pt x="4364182" y="3054928"/>
                  <a:pt x="4364182" y="3054928"/>
                </a:cubicBezTo>
                <a:cubicBezTo>
                  <a:pt x="4329546" y="3058392"/>
                  <a:pt x="4283794" y="3039659"/>
                  <a:pt x="4260273" y="3065319"/>
                </a:cubicBezTo>
                <a:cubicBezTo>
                  <a:pt x="4100013" y="3240148"/>
                  <a:pt x="4328800" y="3153316"/>
                  <a:pt x="4218709" y="3190009"/>
                </a:cubicBezTo>
                <a:cubicBezTo>
                  <a:pt x="4061817" y="3167598"/>
                  <a:pt x="4196167" y="3205226"/>
                  <a:pt x="4125191" y="3148446"/>
                </a:cubicBezTo>
                <a:cubicBezTo>
                  <a:pt x="4116638" y="3141604"/>
                  <a:pt x="4104550" y="3141064"/>
                  <a:pt x="4094018" y="3138055"/>
                </a:cubicBezTo>
                <a:cubicBezTo>
                  <a:pt x="4002686" y="3111960"/>
                  <a:pt x="4096025" y="3142187"/>
                  <a:pt x="4021282" y="3117273"/>
                </a:cubicBezTo>
                <a:cubicBezTo>
                  <a:pt x="4014355" y="3106882"/>
                  <a:pt x="4010252" y="3093901"/>
                  <a:pt x="4000500" y="3086100"/>
                </a:cubicBezTo>
                <a:cubicBezTo>
                  <a:pt x="3991947" y="3079258"/>
                  <a:pt x="3980196" y="3077068"/>
                  <a:pt x="3969327" y="3075709"/>
                </a:cubicBezTo>
                <a:cubicBezTo>
                  <a:pt x="3924516" y="3070108"/>
                  <a:pt x="3879273" y="3068782"/>
                  <a:pt x="3834246" y="3065319"/>
                </a:cubicBezTo>
                <a:cubicBezTo>
                  <a:pt x="3823855" y="3061855"/>
                  <a:pt x="3814026" y="3054928"/>
                  <a:pt x="3803073" y="3054928"/>
                </a:cubicBezTo>
                <a:cubicBezTo>
                  <a:pt x="3671891" y="3054928"/>
                  <a:pt x="3754368" y="3267869"/>
                  <a:pt x="3751118" y="3345873"/>
                </a:cubicBezTo>
                <a:cubicBezTo>
                  <a:pt x="3748086" y="3418629"/>
                  <a:pt x="3744191" y="3491346"/>
                  <a:pt x="3740727" y="3564082"/>
                </a:cubicBezTo>
                <a:cubicBezTo>
                  <a:pt x="3730336" y="3560618"/>
                  <a:pt x="3720508" y="3553691"/>
                  <a:pt x="3709555" y="3553691"/>
                </a:cubicBezTo>
                <a:cubicBezTo>
                  <a:pt x="3690407" y="3553691"/>
                  <a:pt x="3631239" y="3561676"/>
                  <a:pt x="3605646" y="3574473"/>
                </a:cubicBezTo>
                <a:cubicBezTo>
                  <a:pt x="3594476" y="3580058"/>
                  <a:pt x="3584864" y="3588328"/>
                  <a:pt x="3574473" y="3595255"/>
                </a:cubicBezTo>
                <a:cubicBezTo>
                  <a:pt x="3584864" y="3598719"/>
                  <a:pt x="3594906" y="3603498"/>
                  <a:pt x="3605646" y="3605646"/>
                </a:cubicBezTo>
                <a:cubicBezTo>
                  <a:pt x="3629662" y="3610449"/>
                  <a:pt x="3673461" y="3592045"/>
                  <a:pt x="3678382" y="3616037"/>
                </a:cubicBezTo>
                <a:cubicBezTo>
                  <a:pt x="3766663" y="4046409"/>
                  <a:pt x="3544064" y="3990218"/>
                  <a:pt x="3761509" y="4021282"/>
                </a:cubicBezTo>
                <a:cubicBezTo>
                  <a:pt x="3771900" y="4024746"/>
                  <a:pt x="3786316" y="4022760"/>
                  <a:pt x="3792682" y="4031673"/>
                </a:cubicBezTo>
                <a:cubicBezTo>
                  <a:pt x="3805415" y="4049499"/>
                  <a:pt x="3813464" y="4094019"/>
                  <a:pt x="3813464" y="4094019"/>
                </a:cubicBezTo>
                <a:cubicBezTo>
                  <a:pt x="3810000" y="4104410"/>
                  <a:pt x="3813765" y="4122815"/>
                  <a:pt x="3803073" y="4125191"/>
                </a:cubicBezTo>
                <a:cubicBezTo>
                  <a:pt x="3745494" y="4137986"/>
                  <a:pt x="3685118" y="4129713"/>
                  <a:pt x="3626427" y="4135582"/>
                </a:cubicBezTo>
                <a:cubicBezTo>
                  <a:pt x="3615529" y="4136672"/>
                  <a:pt x="3605646" y="4142509"/>
                  <a:pt x="3595255" y="4145973"/>
                </a:cubicBezTo>
                <a:cubicBezTo>
                  <a:pt x="3591791" y="4156364"/>
                  <a:pt x="3591706" y="4168593"/>
                  <a:pt x="3584864" y="4177146"/>
                </a:cubicBezTo>
                <a:cubicBezTo>
                  <a:pt x="3565012" y="4201962"/>
                  <a:pt x="3547617" y="4195770"/>
                  <a:pt x="3522518" y="4208319"/>
                </a:cubicBezTo>
                <a:cubicBezTo>
                  <a:pt x="3511348" y="4213904"/>
                  <a:pt x="3502758" y="4224028"/>
                  <a:pt x="3491346" y="4229100"/>
                </a:cubicBezTo>
                <a:cubicBezTo>
                  <a:pt x="3471328" y="4237997"/>
                  <a:pt x="3447227" y="4237731"/>
                  <a:pt x="3429000" y="4249882"/>
                </a:cubicBezTo>
                <a:cubicBezTo>
                  <a:pt x="3408218" y="4263737"/>
                  <a:pt x="3390350" y="4283548"/>
                  <a:pt x="3366655" y="4291446"/>
                </a:cubicBezTo>
                <a:lnTo>
                  <a:pt x="3304309" y="4312228"/>
                </a:lnTo>
                <a:cubicBezTo>
                  <a:pt x="3293918" y="4315692"/>
                  <a:pt x="3282250" y="4316544"/>
                  <a:pt x="3273137" y="4322619"/>
                </a:cubicBezTo>
                <a:lnTo>
                  <a:pt x="3241964" y="4343400"/>
                </a:lnTo>
                <a:cubicBezTo>
                  <a:pt x="3228109" y="4364182"/>
                  <a:pt x="3208298" y="4382051"/>
                  <a:pt x="3200400" y="4405746"/>
                </a:cubicBezTo>
                <a:cubicBezTo>
                  <a:pt x="3193473" y="4426528"/>
                  <a:pt x="3191769" y="4449864"/>
                  <a:pt x="3179618" y="4468091"/>
                </a:cubicBezTo>
                <a:cubicBezTo>
                  <a:pt x="3156849" y="4502246"/>
                  <a:pt x="3159201" y="4492794"/>
                  <a:pt x="3148446" y="4530437"/>
                </a:cubicBezTo>
                <a:cubicBezTo>
                  <a:pt x="3144523" y="4544168"/>
                  <a:pt x="3140856" y="4557997"/>
                  <a:pt x="3138055" y="4572000"/>
                </a:cubicBezTo>
                <a:cubicBezTo>
                  <a:pt x="3133923" y="4592660"/>
                  <a:pt x="3136221" y="4615093"/>
                  <a:pt x="3127664" y="4634346"/>
                </a:cubicBezTo>
                <a:cubicBezTo>
                  <a:pt x="3121696" y="4647775"/>
                  <a:pt x="3105899" y="4654230"/>
                  <a:pt x="3096491" y="4665519"/>
                </a:cubicBezTo>
                <a:cubicBezTo>
                  <a:pt x="3060337" y="4708903"/>
                  <a:pt x="3095710" y="4690024"/>
                  <a:pt x="3044537" y="4707082"/>
                </a:cubicBezTo>
                <a:cubicBezTo>
                  <a:pt x="2978951" y="4805461"/>
                  <a:pt x="3078047" y="4671961"/>
                  <a:pt x="2982191" y="4748646"/>
                </a:cubicBezTo>
                <a:cubicBezTo>
                  <a:pt x="2973638" y="4755488"/>
                  <a:pt x="2976698" y="4770022"/>
                  <a:pt x="2971800" y="4779819"/>
                </a:cubicBezTo>
                <a:cubicBezTo>
                  <a:pt x="2954482" y="4814454"/>
                  <a:pt x="2951017" y="4810992"/>
                  <a:pt x="2919846" y="4831773"/>
                </a:cubicBezTo>
                <a:cubicBezTo>
                  <a:pt x="2917284" y="4839460"/>
                  <a:pt x="2905140" y="4897157"/>
                  <a:pt x="2878282" y="4883728"/>
                </a:cubicBezTo>
                <a:cubicBezTo>
                  <a:pt x="2865509" y="4877341"/>
                  <a:pt x="2876812" y="4853316"/>
                  <a:pt x="2867891" y="4842164"/>
                </a:cubicBezTo>
                <a:cubicBezTo>
                  <a:pt x="2861049" y="4833611"/>
                  <a:pt x="2847109" y="4835237"/>
                  <a:pt x="2836718" y="4831773"/>
                </a:cubicBezTo>
                <a:cubicBezTo>
                  <a:pt x="2829791" y="4821382"/>
                  <a:pt x="2823932" y="4810194"/>
                  <a:pt x="2815937" y="4800600"/>
                </a:cubicBezTo>
                <a:cubicBezTo>
                  <a:pt x="2790937" y="4770600"/>
                  <a:pt x="2784240" y="4769078"/>
                  <a:pt x="2753591" y="4748646"/>
                </a:cubicBezTo>
                <a:cubicBezTo>
                  <a:pt x="2746664" y="4738255"/>
                  <a:pt x="2737728" y="4728952"/>
                  <a:pt x="2732809" y="4717473"/>
                </a:cubicBezTo>
                <a:cubicBezTo>
                  <a:pt x="2732607" y="4717001"/>
                  <a:pt x="2717083" y="4649793"/>
                  <a:pt x="2712027" y="4644737"/>
                </a:cubicBezTo>
                <a:cubicBezTo>
                  <a:pt x="2707038" y="4639748"/>
                  <a:pt x="2639676" y="4624071"/>
                  <a:pt x="2639291" y="4623955"/>
                </a:cubicBezTo>
                <a:cubicBezTo>
                  <a:pt x="2528028" y="4590576"/>
                  <a:pt x="2624002" y="4607879"/>
                  <a:pt x="2473037" y="4592782"/>
                </a:cubicBezTo>
                <a:cubicBezTo>
                  <a:pt x="2462646" y="4589318"/>
                  <a:pt x="2451661" y="4587289"/>
                  <a:pt x="2441864" y="4582391"/>
                </a:cubicBezTo>
                <a:cubicBezTo>
                  <a:pt x="2430694" y="4576806"/>
                  <a:pt x="2423143" y="4562567"/>
                  <a:pt x="2410691" y="4561609"/>
                </a:cubicBezTo>
                <a:cubicBezTo>
                  <a:pt x="2375984" y="4558939"/>
                  <a:pt x="2341418" y="4568536"/>
                  <a:pt x="2306782" y="4572000"/>
                </a:cubicBezTo>
                <a:cubicBezTo>
                  <a:pt x="2201112" y="4642448"/>
                  <a:pt x="2269358" y="4615225"/>
                  <a:pt x="2088573" y="4603173"/>
                </a:cubicBezTo>
                <a:cubicBezTo>
                  <a:pt x="2085109" y="4592782"/>
                  <a:pt x="2079630" y="4582857"/>
                  <a:pt x="2078182" y="4572000"/>
                </a:cubicBezTo>
                <a:cubicBezTo>
                  <a:pt x="2072670" y="4530658"/>
                  <a:pt x="2080057" y="4487172"/>
                  <a:pt x="2067791" y="4447309"/>
                </a:cubicBezTo>
                <a:cubicBezTo>
                  <a:pt x="2064570" y="4436840"/>
                  <a:pt x="2047009" y="4440382"/>
                  <a:pt x="2036618" y="4436919"/>
                </a:cubicBezTo>
                <a:cubicBezTo>
                  <a:pt x="2026227" y="4429992"/>
                  <a:pt x="2013247" y="4425889"/>
                  <a:pt x="2005446" y="4416137"/>
                </a:cubicBezTo>
                <a:cubicBezTo>
                  <a:pt x="1998604" y="4407584"/>
                  <a:pt x="1996145" y="4395863"/>
                  <a:pt x="1995055" y="4384964"/>
                </a:cubicBezTo>
                <a:cubicBezTo>
                  <a:pt x="1989186" y="4326273"/>
                  <a:pt x="1997194" y="4265956"/>
                  <a:pt x="1984664" y="4208319"/>
                </a:cubicBezTo>
                <a:cubicBezTo>
                  <a:pt x="1979358" y="4183912"/>
                  <a:pt x="1943100" y="4145973"/>
                  <a:pt x="1943100" y="4145973"/>
                </a:cubicBezTo>
                <a:cubicBezTo>
                  <a:pt x="1946564" y="4128655"/>
                  <a:pt x="1943694" y="4108714"/>
                  <a:pt x="1953491" y="4094019"/>
                </a:cubicBezTo>
                <a:cubicBezTo>
                  <a:pt x="1959567" y="4084906"/>
                  <a:pt x="1974867" y="4088526"/>
                  <a:pt x="1984664" y="4083628"/>
                </a:cubicBezTo>
                <a:cubicBezTo>
                  <a:pt x="1995834" y="4078043"/>
                  <a:pt x="2005446" y="4069773"/>
                  <a:pt x="2015837" y="4062846"/>
                </a:cubicBezTo>
                <a:cubicBezTo>
                  <a:pt x="2019300" y="4052455"/>
                  <a:pt x="2028028" y="4042477"/>
                  <a:pt x="2026227" y="4031673"/>
                </a:cubicBezTo>
                <a:cubicBezTo>
                  <a:pt x="2018264" y="3983893"/>
                  <a:pt x="1966028" y="3994869"/>
                  <a:pt x="1932709" y="3990109"/>
                </a:cubicBezTo>
                <a:cubicBezTo>
                  <a:pt x="1909319" y="3919942"/>
                  <a:pt x="1936307" y="4006304"/>
                  <a:pt x="1911927" y="3896591"/>
                </a:cubicBezTo>
                <a:cubicBezTo>
                  <a:pt x="1909551" y="3885899"/>
                  <a:pt x="1909282" y="3873164"/>
                  <a:pt x="1901537" y="3865419"/>
                </a:cubicBezTo>
                <a:cubicBezTo>
                  <a:pt x="1893792" y="3857674"/>
                  <a:pt x="1880755" y="3858492"/>
                  <a:pt x="1870364" y="3855028"/>
                </a:cubicBezTo>
                <a:cubicBezTo>
                  <a:pt x="1849582" y="3858492"/>
                  <a:pt x="1826862" y="3855997"/>
                  <a:pt x="1808018" y="3865419"/>
                </a:cubicBezTo>
                <a:cubicBezTo>
                  <a:pt x="1775308" y="3881774"/>
                  <a:pt x="1790796" y="3942710"/>
                  <a:pt x="1766455" y="3958937"/>
                </a:cubicBezTo>
                <a:lnTo>
                  <a:pt x="1735282" y="3979719"/>
                </a:lnTo>
                <a:cubicBezTo>
                  <a:pt x="1717964" y="3976255"/>
                  <a:pt x="1699405" y="3976636"/>
                  <a:pt x="1683327" y="3969328"/>
                </a:cubicBezTo>
                <a:cubicBezTo>
                  <a:pt x="1660589" y="3958993"/>
                  <a:pt x="1644677" y="3935662"/>
                  <a:pt x="1620982" y="3927764"/>
                </a:cubicBezTo>
                <a:lnTo>
                  <a:pt x="1589809" y="3917373"/>
                </a:lnTo>
                <a:cubicBezTo>
                  <a:pt x="1578726" y="3933998"/>
                  <a:pt x="1562792" y="3966557"/>
                  <a:pt x="1537855" y="3969328"/>
                </a:cubicBezTo>
                <a:cubicBezTo>
                  <a:pt x="1516915" y="3971655"/>
                  <a:pt x="1496462" y="3961143"/>
                  <a:pt x="1475509" y="3958937"/>
                </a:cubicBezTo>
                <a:cubicBezTo>
                  <a:pt x="1430597" y="3954209"/>
                  <a:pt x="1385454" y="3952010"/>
                  <a:pt x="1340427" y="3948546"/>
                </a:cubicBezTo>
                <a:cubicBezTo>
                  <a:pt x="1330036" y="3945082"/>
                  <a:pt x="1317808" y="3944997"/>
                  <a:pt x="1309255" y="3938155"/>
                </a:cubicBezTo>
                <a:cubicBezTo>
                  <a:pt x="1299503" y="3930353"/>
                  <a:pt x="1296468" y="3916576"/>
                  <a:pt x="1288473" y="3906982"/>
                </a:cubicBezTo>
                <a:cubicBezTo>
                  <a:pt x="1258536" y="3871057"/>
                  <a:pt x="1264547" y="3878225"/>
                  <a:pt x="1226127" y="3865419"/>
                </a:cubicBezTo>
                <a:cubicBezTo>
                  <a:pt x="1188027" y="3868882"/>
                  <a:pt x="1149700" y="3870399"/>
                  <a:pt x="1111827" y="3875809"/>
                </a:cubicBezTo>
                <a:cubicBezTo>
                  <a:pt x="1100984" y="3877358"/>
                  <a:pt x="1091523" y="3884841"/>
                  <a:pt x="1080655" y="3886200"/>
                </a:cubicBezTo>
                <a:cubicBezTo>
                  <a:pt x="1035843" y="3891802"/>
                  <a:pt x="990600" y="3893127"/>
                  <a:pt x="945573" y="3896591"/>
                </a:cubicBezTo>
                <a:cubicBezTo>
                  <a:pt x="840895" y="3870422"/>
                  <a:pt x="971349" y="3916970"/>
                  <a:pt x="893618" y="3761509"/>
                </a:cubicBezTo>
                <a:cubicBezTo>
                  <a:pt x="883821" y="3741916"/>
                  <a:pt x="852055" y="3747655"/>
                  <a:pt x="831273" y="3740728"/>
                </a:cubicBezTo>
                <a:lnTo>
                  <a:pt x="800100" y="3730337"/>
                </a:lnTo>
                <a:cubicBezTo>
                  <a:pt x="791900" y="3705738"/>
                  <a:pt x="775022" y="3672287"/>
                  <a:pt x="800100" y="3647209"/>
                </a:cubicBezTo>
                <a:cubicBezTo>
                  <a:pt x="815590" y="3631719"/>
                  <a:pt x="841664" y="3633355"/>
                  <a:pt x="862446" y="3626428"/>
                </a:cubicBezTo>
                <a:lnTo>
                  <a:pt x="893618" y="3616037"/>
                </a:lnTo>
                <a:lnTo>
                  <a:pt x="924791" y="3605646"/>
                </a:lnTo>
                <a:cubicBezTo>
                  <a:pt x="971959" y="3534894"/>
                  <a:pt x="999887" y="3506457"/>
                  <a:pt x="935182" y="3377046"/>
                </a:cubicBezTo>
                <a:cubicBezTo>
                  <a:pt x="921155" y="3348993"/>
                  <a:pt x="872837" y="3370119"/>
                  <a:pt x="841664" y="3366655"/>
                </a:cubicBezTo>
                <a:cubicBezTo>
                  <a:pt x="834737" y="3356264"/>
                  <a:pt x="833169" y="3337716"/>
                  <a:pt x="820882" y="3335482"/>
                </a:cubicBezTo>
                <a:cubicBezTo>
                  <a:pt x="540699" y="3284539"/>
                  <a:pt x="681558" y="3370754"/>
                  <a:pt x="581891" y="3304309"/>
                </a:cubicBezTo>
                <a:cubicBezTo>
                  <a:pt x="574964" y="3293918"/>
                  <a:pt x="566694" y="3284307"/>
                  <a:pt x="561109" y="3273137"/>
                </a:cubicBezTo>
                <a:cubicBezTo>
                  <a:pt x="518082" y="3187084"/>
                  <a:pt x="589501" y="3300142"/>
                  <a:pt x="529937" y="3210791"/>
                </a:cubicBezTo>
                <a:cubicBezTo>
                  <a:pt x="488373" y="3214255"/>
                  <a:pt x="439538" y="3197442"/>
                  <a:pt x="405246" y="3221182"/>
                </a:cubicBezTo>
                <a:cubicBezTo>
                  <a:pt x="274314" y="3311827"/>
                  <a:pt x="525557" y="3322979"/>
                  <a:pt x="322118" y="3293919"/>
                </a:cubicBezTo>
                <a:cubicBezTo>
                  <a:pt x="311727" y="3283528"/>
                  <a:pt x="299097" y="3274973"/>
                  <a:pt x="290946" y="3262746"/>
                </a:cubicBezTo>
                <a:cubicBezTo>
                  <a:pt x="284870" y="3253632"/>
                  <a:pt x="287397" y="3240126"/>
                  <a:pt x="280555" y="3231573"/>
                </a:cubicBezTo>
                <a:cubicBezTo>
                  <a:pt x="262615" y="3209148"/>
                  <a:pt x="232777" y="3206640"/>
                  <a:pt x="207818" y="3200400"/>
                </a:cubicBezTo>
                <a:cubicBezTo>
                  <a:pt x="197427" y="3193473"/>
                  <a:pt x="187816" y="3185204"/>
                  <a:pt x="176646" y="3179619"/>
                </a:cubicBezTo>
                <a:cubicBezTo>
                  <a:pt x="134479" y="3158536"/>
                  <a:pt x="86827" y="3141243"/>
                  <a:pt x="41564" y="3127664"/>
                </a:cubicBezTo>
                <a:cubicBezTo>
                  <a:pt x="27885" y="3123560"/>
                  <a:pt x="13855" y="3120737"/>
                  <a:pt x="0" y="3117273"/>
                </a:cubicBezTo>
                <a:cubicBezTo>
                  <a:pt x="18074" y="3114691"/>
                  <a:pt x="78796" y="3110442"/>
                  <a:pt x="103909" y="3096491"/>
                </a:cubicBezTo>
                <a:cubicBezTo>
                  <a:pt x="125743" y="3084361"/>
                  <a:pt x="166255" y="3054928"/>
                  <a:pt x="166255" y="3054928"/>
                </a:cubicBezTo>
                <a:cubicBezTo>
                  <a:pt x="162791" y="3027219"/>
                  <a:pt x="166235" y="2997728"/>
                  <a:pt x="155864" y="2971800"/>
                </a:cubicBezTo>
                <a:cubicBezTo>
                  <a:pt x="145428" y="2945711"/>
                  <a:pt x="72450" y="2942312"/>
                  <a:pt x="62346" y="2940628"/>
                </a:cubicBezTo>
                <a:cubicBezTo>
                  <a:pt x="65810" y="2912919"/>
                  <a:pt x="48616" y="2871571"/>
                  <a:pt x="72737" y="2857500"/>
                </a:cubicBezTo>
                <a:cubicBezTo>
                  <a:pt x="150292" y="2812259"/>
                  <a:pt x="171260" y="2865198"/>
                  <a:pt x="218209" y="2888673"/>
                </a:cubicBezTo>
                <a:cubicBezTo>
                  <a:pt x="304254" y="2931696"/>
                  <a:pt x="191213" y="2860285"/>
                  <a:pt x="280555" y="2919846"/>
                </a:cubicBezTo>
                <a:cubicBezTo>
                  <a:pt x="311728" y="2916382"/>
                  <a:pt x="343135" y="2914611"/>
                  <a:pt x="374073" y="2909455"/>
                </a:cubicBezTo>
                <a:cubicBezTo>
                  <a:pt x="384877" y="2907654"/>
                  <a:pt x="397501" y="2906809"/>
                  <a:pt x="405246" y="2899064"/>
                </a:cubicBezTo>
                <a:cubicBezTo>
                  <a:pt x="412991" y="2891319"/>
                  <a:pt x="412173" y="2878282"/>
                  <a:pt x="415637" y="2867891"/>
                </a:cubicBezTo>
                <a:cubicBezTo>
                  <a:pt x="417982" y="2853823"/>
                  <a:pt x="427962" y="2783712"/>
                  <a:pt x="436418" y="2763982"/>
                </a:cubicBezTo>
                <a:cubicBezTo>
                  <a:pt x="450077" y="2732111"/>
                  <a:pt x="466342" y="2728074"/>
                  <a:pt x="488373" y="2701637"/>
                </a:cubicBezTo>
                <a:cubicBezTo>
                  <a:pt x="496368" y="2692043"/>
                  <a:pt x="497743" y="2675536"/>
                  <a:pt x="509155" y="2670464"/>
                </a:cubicBezTo>
                <a:cubicBezTo>
                  <a:pt x="531536" y="2660517"/>
                  <a:pt x="557646" y="2663537"/>
                  <a:pt x="581891" y="2660073"/>
                </a:cubicBezTo>
                <a:cubicBezTo>
                  <a:pt x="602673" y="2653146"/>
                  <a:pt x="622629" y="2642892"/>
                  <a:pt x="644237" y="2639291"/>
                </a:cubicBezTo>
                <a:cubicBezTo>
                  <a:pt x="747722" y="2622043"/>
                  <a:pt x="685586" y="2630650"/>
                  <a:pt x="831273" y="2618509"/>
                </a:cubicBezTo>
                <a:cubicBezTo>
                  <a:pt x="904009" y="2594264"/>
                  <a:pt x="886691" y="2618510"/>
                  <a:pt x="904009" y="2566555"/>
                </a:cubicBezTo>
                <a:cubicBezTo>
                  <a:pt x="907473" y="2493819"/>
                  <a:pt x="902429" y="2420174"/>
                  <a:pt x="914400" y="2348346"/>
                </a:cubicBezTo>
                <a:cubicBezTo>
                  <a:pt x="916816" y="2333851"/>
                  <a:pt x="936551" y="2328773"/>
                  <a:pt x="945573" y="2317173"/>
                </a:cubicBezTo>
                <a:cubicBezTo>
                  <a:pt x="960907" y="2297458"/>
                  <a:pt x="987137" y="2254828"/>
                  <a:pt x="987137" y="2254828"/>
                </a:cubicBezTo>
                <a:cubicBezTo>
                  <a:pt x="990600" y="2244437"/>
                  <a:pt x="992629" y="2233452"/>
                  <a:pt x="997527" y="2223655"/>
                </a:cubicBezTo>
                <a:cubicBezTo>
                  <a:pt x="1003112" y="2212485"/>
                  <a:pt x="1016256" y="2204801"/>
                  <a:pt x="1018309" y="2192482"/>
                </a:cubicBezTo>
                <a:cubicBezTo>
                  <a:pt x="1018995" y="2188367"/>
                  <a:pt x="1026668" y="2005294"/>
                  <a:pt x="1039091" y="1963882"/>
                </a:cubicBezTo>
                <a:cubicBezTo>
                  <a:pt x="1042680" y="1951920"/>
                  <a:pt x="1052946" y="1943100"/>
                  <a:pt x="1059873" y="1932709"/>
                </a:cubicBezTo>
                <a:cubicBezTo>
                  <a:pt x="1062319" y="1922926"/>
                  <a:pt x="1073879" y="1872169"/>
                  <a:pt x="1080655" y="1859973"/>
                </a:cubicBezTo>
                <a:cubicBezTo>
                  <a:pt x="1092785" y="1838140"/>
                  <a:pt x="1101436" y="1811482"/>
                  <a:pt x="1122218" y="1797628"/>
                </a:cubicBezTo>
                <a:lnTo>
                  <a:pt x="1153391" y="1776846"/>
                </a:lnTo>
                <a:cubicBezTo>
                  <a:pt x="1199251" y="1708056"/>
                  <a:pt x="1205345" y="1690255"/>
                  <a:pt x="1226127" y="1683328"/>
                </a:cubicBezTo>
                <a:close/>
              </a:path>
            </a:pathLst>
          </a:cu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6" name="Диаграмма 55"/>
              <p:cNvGraphicFramePr/>
              <p:nvPr>
                <p:extLst>
                  <p:ext uri="{D42A27DB-BD31-4B8C-83A1-F6EECF244321}">
                    <p14:modId xmlns:p14="http://schemas.microsoft.com/office/powerpoint/2010/main" val="1608776961"/>
                  </p:ext>
                </p:extLst>
              </p:nvPr>
            </p:nvGraphicFramePr>
            <p:xfrm>
              <a:off x="3867044" y="1924590"/>
              <a:ext cx="5101936" cy="311727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6" name="Диаграмма 5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7044" y="1924590"/>
                <a:ext cx="5101936" cy="3117274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Прямоугольник 51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врон 52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04541" y="-20538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000" dirty="0">
                <a:solidFill>
                  <a:srgbClr val="000000"/>
                </a:solidFill>
                <a:latin typeface="Yanonne Kaffeesatz Regular"/>
              </a:rPr>
              <a:t>7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0074" y="27537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595 457,0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5944" y="156812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52 060,8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3877" y="382646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489</a:t>
            </a:r>
            <a:r>
              <a:rPr lang="ru-RU" b="1" dirty="0">
                <a:latin typeface="Bahnschrift SemiBold" panose="020B0502040204020203" pitchFamily="34" charset="0"/>
              </a:rPr>
              <a:t> 098,6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6110" y="156222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54</a:t>
            </a:r>
            <a:r>
              <a:rPr lang="ru-RU" b="1" dirty="0">
                <a:latin typeface="Bahnschrift SemiBold" panose="020B0502040204020203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>149,2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70" y="249443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82 650,7</a:t>
            </a:r>
          </a:p>
        </p:txBody>
      </p:sp>
      <p:sp>
        <p:nvSpPr>
          <p:cNvPr id="31" name="TextBox 30"/>
          <p:cNvSpPr txBox="1"/>
          <p:nvPr/>
        </p:nvSpPr>
        <p:spPr>
          <a:xfrm flipV="1">
            <a:off x="7636204" y="4507434"/>
            <a:ext cx="104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39430" y="4485998"/>
            <a:ext cx="7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3,8%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4097" y="1018437"/>
            <a:ext cx="1079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Доходы от продажи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активов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32916" y="1870147"/>
            <a:ext cx="1914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Доходы от использования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гос. собственности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5446" y="1153013"/>
            <a:ext cx="191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Прочие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41284" y="2324990"/>
            <a:ext cx="17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Налог на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совокупный доход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5313" y="3582119"/>
            <a:ext cx="96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НДФЛ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48340" y="161207"/>
            <a:ext cx="663977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ДИНАМИКА ПОСТУПЛЕНИЯ НАЛОГОВЫХ НЕНАЛОГОВЫХ ДОХОДОВ 2019-2025 ГОДОВ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8520" y="-28634"/>
            <a:ext cx="1156860" cy="11930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086380" y="1145346"/>
            <a:ext cx="916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тыс. руб</a:t>
            </a:r>
            <a:r>
              <a:rPr lang="ru-RU" sz="1400" dirty="0">
                <a:latin typeface="Bahnschrift SemiBold" panose="020B0502040204020203" pitchFamily="34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14077" y="2221273"/>
            <a:ext cx="381399" cy="36314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725175" y="1870147"/>
            <a:ext cx="214911" cy="4650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176976" y="1730676"/>
            <a:ext cx="58140" cy="55661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25175" y="329856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 SemiBold" panose="020B0502040204020203" pitchFamily="34" charset="0"/>
              </a:rPr>
              <a:t>1 </a:t>
            </a:r>
            <a:r>
              <a:rPr lang="ru-RU" b="1" dirty="0">
                <a:latin typeface="Arial Narrow" panose="020B0606020202030204" pitchFamily="34" charset="0"/>
              </a:rPr>
              <a:t>273</a:t>
            </a:r>
            <a:r>
              <a:rPr lang="ru-RU" b="1" dirty="0">
                <a:latin typeface="Bahnschrift SemiBold" panose="020B0502040204020203" pitchFamily="34" charset="0"/>
              </a:rPr>
              <a:t> 416,3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41284" y="3031613"/>
            <a:ext cx="7124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 Narrow" panose="020B0606020202030204" pitchFamily="34" charset="0"/>
              </a:rPr>
              <a:t>46,8%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08262" y="4074826"/>
            <a:ext cx="1413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 Narrow" panose="020B0606020202030204" pitchFamily="34" charset="0"/>
              </a:rPr>
              <a:t>38,4%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81373" y="2720103"/>
            <a:ext cx="1433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Bahnschrift SemiBold" panose="020B0502040204020203" pitchFamily="34" charset="0"/>
              </a:rPr>
              <a:t>6,5%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67639" y="1802278"/>
            <a:ext cx="133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 Narrow" panose="020B0606020202030204" pitchFamily="34" charset="0"/>
              </a:rPr>
              <a:t>4,2%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93869" y="1840649"/>
            <a:ext cx="1427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 Narrow" panose="020B0606020202030204" pitchFamily="34" charset="0"/>
              </a:rPr>
              <a:t>4,1%</a:t>
            </a: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793654"/>
              </p:ext>
            </p:extLst>
          </p:nvPr>
        </p:nvGraphicFramePr>
        <p:xfrm>
          <a:off x="-14925" y="1108614"/>
          <a:ext cx="3565587" cy="401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744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врон 52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04541" y="-20538"/>
            <a:ext cx="87958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000" dirty="0">
                <a:solidFill>
                  <a:srgbClr val="000000"/>
                </a:solidFill>
                <a:latin typeface="Yanonne Kaffeesatz Regular"/>
              </a:rPr>
              <a:t>8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5615" y="161207"/>
            <a:ext cx="666602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ДИНАМИКА БЕЗВОЗМЕЗДНЫХ ПОСТУПЛЕНИЙ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8520" y="20202"/>
            <a:ext cx="1156860" cy="11930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516240" y="1185378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%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290500" y="1164327"/>
            <a:ext cx="3500083" cy="3550525"/>
            <a:chOff x="2224045" y="1645920"/>
            <a:chExt cx="3094297" cy="3161830"/>
          </a:xfrm>
        </p:grpSpPr>
        <p:sp>
          <p:nvSpPr>
            <p:cNvPr id="66" name="TextBox 65"/>
            <p:cNvSpPr txBox="1"/>
            <p:nvPr/>
          </p:nvSpPr>
          <p:spPr>
            <a:xfrm>
              <a:off x="2967168" y="1645920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0,6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92453" y="1840524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1,0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110738" y="2190328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0,1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flipV="1">
              <a:off x="2465766" y="2184812"/>
              <a:ext cx="288032" cy="2580336"/>
            </a:xfrm>
            <a:prstGeom prst="rect">
              <a:avLst/>
            </a:prstGeom>
            <a:solidFill>
              <a:srgbClr val="E4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flipV="1">
              <a:off x="2465766" y="2193782"/>
              <a:ext cx="288032" cy="2180053"/>
            </a:xfrm>
            <a:prstGeom prst="rect">
              <a:avLst/>
            </a:prstGeom>
            <a:solidFill>
              <a:srgbClr val="C3E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flipV="1">
              <a:off x="2465766" y="2184812"/>
              <a:ext cx="288032" cy="1915546"/>
            </a:xfrm>
            <a:prstGeom prst="rect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flipV="1">
              <a:off x="2465766" y="2184812"/>
              <a:ext cx="288032" cy="45719"/>
            </a:xfrm>
            <a:prstGeom prst="rect">
              <a:avLst/>
            </a:prstGeom>
            <a:solidFill>
              <a:srgbClr val="F6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flipV="1">
              <a:off x="3059832" y="1995686"/>
              <a:ext cx="288032" cy="2769462"/>
            </a:xfrm>
            <a:prstGeom prst="rect">
              <a:avLst/>
            </a:prstGeom>
            <a:solidFill>
              <a:srgbClr val="E4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 flipV="1">
              <a:off x="3059832" y="2004655"/>
              <a:ext cx="288032" cy="2256436"/>
            </a:xfrm>
            <a:prstGeom prst="rect">
              <a:avLst/>
            </a:prstGeom>
            <a:solidFill>
              <a:srgbClr val="C3E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 flipV="1">
              <a:off x="3059832" y="1995686"/>
              <a:ext cx="288032" cy="2049382"/>
            </a:xfrm>
            <a:prstGeom prst="rect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 flipV="1">
              <a:off x="3059832" y="1995686"/>
              <a:ext cx="288032" cy="45719"/>
            </a:xfrm>
            <a:prstGeom prst="rect">
              <a:avLst/>
            </a:prstGeom>
            <a:solidFill>
              <a:srgbClr val="F6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flipV="1">
              <a:off x="3653898" y="2130732"/>
              <a:ext cx="288032" cy="2634416"/>
            </a:xfrm>
            <a:prstGeom prst="rect">
              <a:avLst/>
            </a:prstGeom>
            <a:solidFill>
              <a:srgbClr val="E4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flipV="1">
              <a:off x="3653898" y="2130732"/>
              <a:ext cx="288032" cy="2058352"/>
            </a:xfrm>
            <a:prstGeom prst="rect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flipV="1">
              <a:off x="3653898" y="2130732"/>
              <a:ext cx="288032" cy="45719"/>
            </a:xfrm>
            <a:prstGeom prst="rect">
              <a:avLst/>
            </a:prstGeom>
            <a:solidFill>
              <a:srgbClr val="F6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flipV="1">
              <a:off x="4247964" y="2576125"/>
              <a:ext cx="288032" cy="2189023"/>
            </a:xfrm>
            <a:prstGeom prst="rect">
              <a:avLst/>
            </a:prstGeom>
            <a:solidFill>
              <a:srgbClr val="E4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flipV="1">
              <a:off x="4247964" y="2472844"/>
              <a:ext cx="288032" cy="2189101"/>
            </a:xfrm>
            <a:prstGeom prst="rect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 flipV="1">
              <a:off x="4247964" y="2472844"/>
              <a:ext cx="288032" cy="45719"/>
            </a:xfrm>
            <a:prstGeom prst="rect">
              <a:avLst/>
            </a:prstGeom>
            <a:solidFill>
              <a:srgbClr val="F6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flipV="1">
              <a:off x="4842030" y="2715766"/>
              <a:ext cx="288032" cy="2049382"/>
            </a:xfrm>
            <a:prstGeom prst="rect">
              <a:avLst/>
            </a:prstGeom>
            <a:solidFill>
              <a:srgbClr val="E4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 flipV="1">
              <a:off x="4842030" y="2472844"/>
              <a:ext cx="288032" cy="2201515"/>
            </a:xfrm>
            <a:prstGeom prst="rect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flipV="1">
              <a:off x="4842030" y="2472844"/>
              <a:ext cx="288032" cy="45719"/>
            </a:xfrm>
            <a:prstGeom prst="rect">
              <a:avLst/>
            </a:prstGeom>
            <a:solidFill>
              <a:srgbClr val="F6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00079" y="1894842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0,6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24045" y="2999319"/>
              <a:ext cx="792895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73,5</a:t>
              </a:r>
              <a:endParaRPr lang="ru-RU" sz="12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225991" y="4090825"/>
              <a:ext cx="792895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9,6</a:t>
              </a:r>
              <a:endParaRPr lang="ru-RU" sz="12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224045" y="4561076"/>
              <a:ext cx="792895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16,3</a:t>
              </a:r>
              <a:endParaRPr lang="ru-RU" sz="12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69771" y="3124081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72,9</a:t>
              </a:r>
              <a:endParaRPr lang="ru-RU" sz="12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905916" y="4016973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8,4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00168" y="4561076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18,1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17543" y="4561076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20,9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09871" y="2743378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79,0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2978" y="2599879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95,3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72978" y="4561076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4,6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695660" y="2183968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0,1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682211" y="2513996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95,6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95660" y="4561076"/>
              <a:ext cx="622682" cy="2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ahnschrift SemiBold" panose="020B0502040204020203" pitchFamily="34" charset="0"/>
                </a:rPr>
                <a:t>4,3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012160" y="3141185"/>
            <a:ext cx="288032" cy="191198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6012160" y="3516952"/>
            <a:ext cx="288032" cy="191198"/>
          </a:xfrm>
          <a:prstGeom prst="rect">
            <a:avLst/>
          </a:prstGeom>
          <a:solidFill>
            <a:srgbClr val="C3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012160" y="3892720"/>
            <a:ext cx="288032" cy="191198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012160" y="2765418"/>
            <a:ext cx="288032" cy="191198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6300192" y="2705491"/>
            <a:ext cx="89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Bahnschrift SemiBold" panose="020B0502040204020203" pitchFamily="34" charset="0"/>
              </a:rPr>
              <a:t>Иные МБТ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300192" y="3826617"/>
            <a:ext cx="89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Bahnschrift SemiBold" panose="020B0502040204020203" pitchFamily="34" charset="0"/>
              </a:rPr>
              <a:t>Дотации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00191" y="3076469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Bahnschrift SemiBold" panose="020B0502040204020203" pitchFamily="34" charset="0"/>
              </a:rPr>
              <a:t>Субвенции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294555" y="3498514"/>
            <a:ext cx="89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Bahnschrift SemiBold" panose="020B0502040204020203" pitchFamily="34" charset="0"/>
              </a:rPr>
              <a:t>Субсидии</a:t>
            </a:r>
          </a:p>
        </p:txBody>
      </p:sp>
      <p:sp>
        <p:nvSpPr>
          <p:cNvPr id="51" name="TextBox 77"/>
          <p:cNvSpPr txBox="1"/>
          <p:nvPr/>
        </p:nvSpPr>
        <p:spPr>
          <a:xfrm>
            <a:off x="2499665" y="4683135"/>
            <a:ext cx="45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2021</a:t>
            </a:r>
          </a:p>
        </p:txBody>
      </p:sp>
      <p:sp>
        <p:nvSpPr>
          <p:cNvPr id="56" name="TextBox 78"/>
          <p:cNvSpPr txBox="1"/>
          <p:nvPr/>
        </p:nvSpPr>
        <p:spPr>
          <a:xfrm>
            <a:off x="3120978" y="4683135"/>
            <a:ext cx="523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2022</a:t>
            </a:r>
          </a:p>
        </p:txBody>
      </p:sp>
      <p:sp>
        <p:nvSpPr>
          <p:cNvPr id="58" name="TextBox 79"/>
          <p:cNvSpPr txBox="1"/>
          <p:nvPr/>
        </p:nvSpPr>
        <p:spPr>
          <a:xfrm>
            <a:off x="3811501" y="4683135"/>
            <a:ext cx="517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2023</a:t>
            </a:r>
          </a:p>
        </p:txBody>
      </p:sp>
      <p:sp>
        <p:nvSpPr>
          <p:cNvPr id="59" name="TextBox 80"/>
          <p:cNvSpPr txBox="1"/>
          <p:nvPr/>
        </p:nvSpPr>
        <p:spPr>
          <a:xfrm>
            <a:off x="4496392" y="4683135"/>
            <a:ext cx="520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2024</a:t>
            </a:r>
          </a:p>
        </p:txBody>
      </p:sp>
      <p:sp>
        <p:nvSpPr>
          <p:cNvPr id="60" name="TextBox 81"/>
          <p:cNvSpPr txBox="1"/>
          <p:nvPr/>
        </p:nvSpPr>
        <p:spPr>
          <a:xfrm>
            <a:off x="5183528" y="4683135"/>
            <a:ext cx="512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8789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врон 52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04541" y="-20538"/>
            <a:ext cx="87958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000" dirty="0">
                <a:solidFill>
                  <a:srgbClr val="000000"/>
                </a:solidFill>
                <a:latin typeface="Yanonne Kaffeesatz Regular"/>
              </a:rPr>
              <a:t>9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5615" y="161207"/>
            <a:ext cx="666602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ПРОГНОЗ ДОХОДОВ НА 2023-2025 ГОДЫ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8520" y="20202"/>
            <a:ext cx="1156860" cy="11930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280143" y="885076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руб.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C62ED2E-207A-8415-BBA9-96EAC18D2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2860"/>
              </p:ext>
            </p:extLst>
          </p:nvPr>
        </p:nvGraphicFramePr>
        <p:xfrm>
          <a:off x="1" y="1164378"/>
          <a:ext cx="9144001" cy="41216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2807">
                  <a:extLst>
                    <a:ext uri="{9D8B030D-6E8A-4147-A177-3AD203B41FA5}">
                      <a16:colId xmlns:a16="http://schemas.microsoft.com/office/drawing/2014/main" val="622628888"/>
                    </a:ext>
                  </a:extLst>
                </a:gridCol>
                <a:gridCol w="1016733">
                  <a:extLst>
                    <a:ext uri="{9D8B030D-6E8A-4147-A177-3AD203B41FA5}">
                      <a16:colId xmlns:a16="http://schemas.microsoft.com/office/drawing/2014/main" val="759356720"/>
                    </a:ext>
                  </a:extLst>
                </a:gridCol>
                <a:gridCol w="1311914">
                  <a:extLst>
                    <a:ext uri="{9D8B030D-6E8A-4147-A177-3AD203B41FA5}">
                      <a16:colId xmlns:a16="http://schemas.microsoft.com/office/drawing/2014/main" val="2933897373"/>
                    </a:ext>
                  </a:extLst>
                </a:gridCol>
                <a:gridCol w="961367">
                  <a:extLst>
                    <a:ext uri="{9D8B030D-6E8A-4147-A177-3AD203B41FA5}">
                      <a16:colId xmlns:a16="http://schemas.microsoft.com/office/drawing/2014/main" val="1660497274"/>
                    </a:ext>
                  </a:extLst>
                </a:gridCol>
                <a:gridCol w="1102500">
                  <a:extLst>
                    <a:ext uri="{9D8B030D-6E8A-4147-A177-3AD203B41FA5}">
                      <a16:colId xmlns:a16="http://schemas.microsoft.com/office/drawing/2014/main" val="2013569389"/>
                    </a:ext>
                  </a:extLst>
                </a:gridCol>
                <a:gridCol w="1248680">
                  <a:extLst>
                    <a:ext uri="{9D8B030D-6E8A-4147-A177-3AD203B41FA5}">
                      <a16:colId xmlns:a16="http://schemas.microsoft.com/office/drawing/2014/main" val="2368088439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Факт 2021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254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9580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 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3 597 285,9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3 902 894,5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3 868 064,7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3 967 239,0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4 000 128,4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70941754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Доходы 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1 045 008,0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1 205 884,3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1 273 416,3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1 806 031,1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1 939 055,9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36020851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823 544,1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1 002 174,1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1 107 145,5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1 638 521,5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1 778 837,8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18419097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430 464,7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430 986,6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489 098,6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994 150,2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1 106 883,3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909135542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2 297,3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2 215,4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2 304,0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2 396,1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2 491,9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4559278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374 858,3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548 985,1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595 457,0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619 264,9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644 035,7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9389195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15923,8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19 987,0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20 285,9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22 710,3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25 426,9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530879832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221 463,9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203 710,2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166 270,8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167 509,6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160 218,1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616704575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95853,3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81 967,6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82 650,7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81 894,5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81 608,0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416978229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481,3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1 097,1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696,0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696,0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696,0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175641409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21642,3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50 794,7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28 928,7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28 928,7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28 928,7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912211262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100339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51 658,0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52 060,8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54 060,8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47 060,8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23705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67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8855</TotalTime>
  <Words>2076</Words>
  <Application>Microsoft Office PowerPoint</Application>
  <PresentationFormat>Экран (16:9)</PresentationFormat>
  <Paragraphs>838</Paragraphs>
  <Slides>28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Arial Narrow</vt:lpstr>
      <vt:lpstr>Bahnschrift SemiBold</vt:lpstr>
      <vt:lpstr>Yanonne Kaffeesatz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Лапшина</cp:lastModifiedBy>
  <cp:revision>556</cp:revision>
  <cp:lastPrinted>2023-03-06T09:25:57Z</cp:lastPrinted>
  <dcterms:created xsi:type="dcterms:W3CDTF">2020-04-18T10:10:20Z</dcterms:created>
  <dcterms:modified xsi:type="dcterms:W3CDTF">2023-03-06T09:56:20Z</dcterms:modified>
</cp:coreProperties>
</file>